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6" r:id="rId2"/>
    <p:sldId id="271" r:id="rId3"/>
    <p:sldId id="269" r:id="rId4"/>
    <p:sldId id="270" r:id="rId5"/>
    <p:sldId id="272" r:id="rId6"/>
    <p:sldId id="273" r:id="rId7"/>
    <p:sldId id="274" r:id="rId8"/>
    <p:sldId id="275" r:id="rId9"/>
    <p:sldId id="276" r:id="rId10"/>
    <p:sldId id="277" r:id="rId1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7" clrIdx="0">
    <p:extLst>
      <p:ext uri="{19B8F6BF-5375-455C-9EA6-DF929625EA0E}">
        <p15:presenceInfo xmlns:p15="http://schemas.microsoft.com/office/powerpoint/2012/main" userId="S-1-5-21-2994875558-459195724-1964723830-16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47" autoAdjust="0"/>
    <p:restoredTop sz="94660"/>
  </p:normalViewPr>
  <p:slideViewPr>
    <p:cSldViewPr snapToGrid="0">
      <p:cViewPr varScale="1">
        <p:scale>
          <a:sx n="102" d="100"/>
          <a:sy n="102" d="100"/>
        </p:scale>
        <p:origin x="96"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2758" cy="466900"/>
          </a:xfrm>
          <a:prstGeom prst="rect">
            <a:avLst/>
          </a:prstGeom>
        </p:spPr>
        <p:txBody>
          <a:bodyPr vert="horz" lIns="92921" tIns="46461" rIns="92921" bIns="46461" rtlCol="0"/>
          <a:lstStyle>
            <a:lvl1pPr algn="l">
              <a:defRPr sz="1200"/>
            </a:lvl1pPr>
          </a:lstStyle>
          <a:p>
            <a:endParaRPr lang="en-US"/>
          </a:p>
        </p:txBody>
      </p:sp>
      <p:sp>
        <p:nvSpPr>
          <p:cNvPr id="3" name="Date Placeholder 2"/>
          <p:cNvSpPr>
            <a:spLocks noGrp="1"/>
          </p:cNvSpPr>
          <p:nvPr>
            <p:ph type="dt" sz="quarter" idx="1"/>
          </p:nvPr>
        </p:nvSpPr>
        <p:spPr>
          <a:xfrm>
            <a:off x="3978746" y="0"/>
            <a:ext cx="3042757" cy="466900"/>
          </a:xfrm>
          <a:prstGeom prst="rect">
            <a:avLst/>
          </a:prstGeom>
        </p:spPr>
        <p:txBody>
          <a:bodyPr vert="horz" lIns="92921" tIns="46461" rIns="92921" bIns="46461" rtlCol="0"/>
          <a:lstStyle>
            <a:lvl1pPr algn="r">
              <a:defRPr sz="1200"/>
            </a:lvl1pPr>
          </a:lstStyle>
          <a:p>
            <a:fld id="{EC21091E-0819-4E5F-A8BE-19F4AF70450F}" type="datetimeFigureOut">
              <a:rPr lang="en-US" smtClean="0"/>
              <a:t>7/20/2025</a:t>
            </a:fld>
            <a:endParaRPr lang="en-US"/>
          </a:p>
        </p:txBody>
      </p:sp>
      <p:sp>
        <p:nvSpPr>
          <p:cNvPr id="4" name="Footer Placeholder 3"/>
          <p:cNvSpPr>
            <a:spLocks noGrp="1"/>
          </p:cNvSpPr>
          <p:nvPr>
            <p:ph type="ftr" sz="quarter" idx="2"/>
          </p:nvPr>
        </p:nvSpPr>
        <p:spPr>
          <a:xfrm>
            <a:off x="0" y="8842201"/>
            <a:ext cx="3042758" cy="466899"/>
          </a:xfrm>
          <a:prstGeom prst="rect">
            <a:avLst/>
          </a:prstGeom>
        </p:spPr>
        <p:txBody>
          <a:bodyPr vert="horz" lIns="92921" tIns="46461" rIns="92921" bIns="46461" rtlCol="0" anchor="b"/>
          <a:lstStyle>
            <a:lvl1pPr algn="l">
              <a:defRPr sz="1200"/>
            </a:lvl1pPr>
          </a:lstStyle>
          <a:p>
            <a:endParaRPr lang="en-US"/>
          </a:p>
        </p:txBody>
      </p:sp>
      <p:sp>
        <p:nvSpPr>
          <p:cNvPr id="5" name="Slide Number Placeholder 4"/>
          <p:cNvSpPr>
            <a:spLocks noGrp="1"/>
          </p:cNvSpPr>
          <p:nvPr>
            <p:ph type="sldNum" sz="quarter" idx="3"/>
          </p:nvPr>
        </p:nvSpPr>
        <p:spPr>
          <a:xfrm>
            <a:off x="3978746" y="8842201"/>
            <a:ext cx="3042757" cy="466899"/>
          </a:xfrm>
          <a:prstGeom prst="rect">
            <a:avLst/>
          </a:prstGeom>
        </p:spPr>
        <p:txBody>
          <a:bodyPr vert="horz" lIns="92921" tIns="46461" rIns="92921" bIns="46461" rtlCol="0" anchor="b"/>
          <a:lstStyle>
            <a:lvl1pPr algn="r">
              <a:defRPr sz="1200"/>
            </a:lvl1pPr>
          </a:lstStyle>
          <a:p>
            <a:fld id="{9AE9C500-BCFE-4D19-9AF1-144D51143AA2}" type="slidenum">
              <a:rPr lang="en-US" smtClean="0"/>
              <a:t>‹#›</a:t>
            </a:fld>
            <a:endParaRPr lang="en-US"/>
          </a:p>
        </p:txBody>
      </p:sp>
    </p:spTree>
    <p:extLst>
      <p:ext uri="{BB962C8B-B14F-4D97-AF65-F5344CB8AC3E}">
        <p14:creationId xmlns:p14="http://schemas.microsoft.com/office/powerpoint/2010/main" val="13805566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32D6E3E-E750-4F95-B161-FD619EECF571}" type="datetimeFigureOut">
              <a:rPr lang="en-US" smtClean="0"/>
              <a:t>7/20/2025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3005613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2D6E3E-E750-4F95-B161-FD619EECF571}" type="datetimeFigureOut">
              <a:rPr lang="en-US" smtClean="0"/>
              <a:t>7/20/2025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902280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2D6E3E-E750-4F95-B161-FD619EECF571}" type="datetimeFigureOut">
              <a:rPr lang="en-US" smtClean="0"/>
              <a:t>7/20/2025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2486102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2D6E3E-E750-4F95-B161-FD619EECF571}" type="datetimeFigureOut">
              <a:rPr lang="en-US" smtClean="0"/>
              <a:t>7/20/2025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318504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2D6E3E-E750-4F95-B161-FD619EECF571}" type="datetimeFigureOut">
              <a:rPr lang="en-US" smtClean="0"/>
              <a:t>7/20/2025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51820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2D6E3E-E750-4F95-B161-FD619EECF571}" type="datetimeFigureOut">
              <a:rPr lang="en-US" smtClean="0"/>
              <a:t>7/20/2025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769422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2D6E3E-E750-4F95-B161-FD619EECF571}" type="datetimeFigureOut">
              <a:rPr lang="en-US" smtClean="0"/>
              <a:t>7/20/2025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711842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2D6E3E-E750-4F95-B161-FD619EECF571}" type="datetimeFigureOut">
              <a:rPr lang="en-US" smtClean="0"/>
              <a:t>7/20/2025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2551283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D6E3E-E750-4F95-B161-FD619EECF571}" type="datetimeFigureOut">
              <a:rPr lang="en-US" smtClean="0"/>
              <a:t>7/20/2025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093533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2D6E3E-E750-4F95-B161-FD619EECF571}" type="datetimeFigureOut">
              <a:rPr lang="en-US" smtClean="0"/>
              <a:t>7/20/2025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81929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2D6E3E-E750-4F95-B161-FD619EECF571}" type="datetimeFigureOut">
              <a:rPr lang="en-US" smtClean="0"/>
              <a:t>7/20/2025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3615250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D6E3E-E750-4F95-B161-FD619EECF571}" type="datetimeFigureOut">
              <a:rPr lang="en-US" smtClean="0"/>
              <a:t>7/20/2025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E2AAB9-1729-49BF-B8EC-02B52274D1A6}" type="slidenum">
              <a:rPr lang="en-US" smtClean="0"/>
              <a:t>‹#›</a:t>
            </a:fld>
            <a:endParaRPr lang="en-US"/>
          </a:p>
        </p:txBody>
      </p:sp>
    </p:spTree>
    <p:extLst>
      <p:ext uri="{BB962C8B-B14F-4D97-AF65-F5344CB8AC3E}">
        <p14:creationId xmlns:p14="http://schemas.microsoft.com/office/powerpoint/2010/main" val="69646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40094" y="155307"/>
            <a:ext cx="12151906" cy="1815882"/>
          </a:xfrm>
          <a:prstGeom prst="rect">
            <a:avLst/>
          </a:prstGeom>
          <a:noFill/>
        </p:spPr>
        <p:txBody>
          <a:bodyPr wrap="square" rtlCol="0">
            <a:spAutoFit/>
          </a:bodyPr>
          <a:lstStyle/>
          <a:p>
            <a:r>
              <a:rPr lang="en-US" sz="2800" dirty="0">
                <a:latin typeface="Comic Sans MS" panose="030F0702030302020204" pitchFamily="66" charset="0"/>
              </a:rPr>
              <a:t>#1 </a:t>
            </a:r>
            <a:br>
              <a:rPr lang="en-US" sz="2800" dirty="0">
                <a:latin typeface="Comic Sans MS" panose="030F0702030302020204" pitchFamily="66" charset="0"/>
              </a:rPr>
            </a:br>
            <a:r>
              <a:rPr lang="en-US" sz="2800" dirty="0">
                <a:latin typeface="Comic Sans MS" panose="030F0702030302020204" pitchFamily="66" charset="0"/>
              </a:rPr>
              <a:t>A teen gives her friend permission to borrow her phone to make a quick call. After the call, the friend begins reading text messages and scrolling through photos without asking.</a:t>
            </a:r>
          </a:p>
        </p:txBody>
      </p:sp>
      <p:cxnSp>
        <p:nvCxnSpPr>
          <p:cNvPr id="6" name="Straight Connector 5">
            <a:extLst>
              <a:ext uri="{FF2B5EF4-FFF2-40B4-BE49-F238E27FC236}">
                <a16:creationId xmlns:a16="http://schemas.microsoft.com/office/drawing/2014/main" id="{497803DA-6F07-4B6E-6E23-7FF8E78E1D39}"/>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828FF27-458E-7182-E141-7DDEB7146736}"/>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D723FAE6-8322-2A3C-9395-6A422402EFC9}"/>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477837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CBC53-6EEB-C658-BA7F-E21720E940C9}"/>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A4A5010-06E7-2B06-A770-1169B62CA8E7}"/>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561F57A1-4F45-1DFA-9EEE-450416EFD97B}"/>
              </a:ext>
            </a:extLst>
          </p:cNvPr>
          <p:cNvSpPr txBox="1"/>
          <p:nvPr/>
        </p:nvSpPr>
        <p:spPr>
          <a:xfrm>
            <a:off x="20047" y="-82521"/>
            <a:ext cx="12151906" cy="2308324"/>
          </a:xfrm>
          <a:prstGeom prst="rect">
            <a:avLst/>
          </a:prstGeom>
          <a:noFill/>
        </p:spPr>
        <p:txBody>
          <a:bodyPr wrap="square" rtlCol="0">
            <a:spAutoFit/>
          </a:bodyPr>
          <a:lstStyle/>
          <a:p>
            <a:r>
              <a:rPr lang="en-US" sz="2400" dirty="0">
                <a:latin typeface="Comic Sans MS" panose="030F0702030302020204" pitchFamily="66" charset="0"/>
              </a:rPr>
              <a:t>#10</a:t>
            </a:r>
          </a:p>
          <a:p>
            <a:r>
              <a:rPr lang="en-US" sz="2400" dirty="0">
                <a:latin typeface="Comic Sans MS" panose="030F0702030302020204" pitchFamily="66" charset="0"/>
              </a:rPr>
              <a:t>Justice and Reese are having a sleepover. Justice made a bed on the floor for Reese and then fell asleep in their own bed. Reese was not comfortable on the floor and decided to share the bed with Justice. They tried to ask Justice, but they wouldn’t wake up. Reese didn’t think it was a big deal, so they got into bed with Justice. </a:t>
            </a:r>
          </a:p>
        </p:txBody>
      </p:sp>
      <p:cxnSp>
        <p:nvCxnSpPr>
          <p:cNvPr id="6" name="Straight Connector 5">
            <a:extLst>
              <a:ext uri="{FF2B5EF4-FFF2-40B4-BE49-F238E27FC236}">
                <a16:creationId xmlns:a16="http://schemas.microsoft.com/office/drawing/2014/main" id="{427157B0-F745-46A8-1506-67562F12E179}"/>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BCAAC41-5FAA-CE91-4587-E901EA37C130}"/>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9DA4BC83-1DAE-66B5-5132-271E7439D8B8}"/>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4066483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A6DBEB-2EE1-1067-272E-DCE6FAC7D7C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FD8FB41-445F-E658-DDE6-1DF9B05BB16B}"/>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A34D30FC-C8FD-0683-BA04-1FA90AFEF78F}"/>
              </a:ext>
            </a:extLst>
          </p:cNvPr>
          <p:cNvSpPr txBox="1"/>
          <p:nvPr/>
        </p:nvSpPr>
        <p:spPr>
          <a:xfrm>
            <a:off x="40094" y="102144"/>
            <a:ext cx="12151906" cy="1938992"/>
          </a:xfrm>
          <a:prstGeom prst="rect">
            <a:avLst/>
          </a:prstGeom>
          <a:noFill/>
        </p:spPr>
        <p:txBody>
          <a:bodyPr wrap="square" rtlCol="0">
            <a:spAutoFit/>
          </a:bodyPr>
          <a:lstStyle/>
          <a:p>
            <a:r>
              <a:rPr lang="en-US" sz="2400" dirty="0">
                <a:latin typeface="Comic Sans MS" panose="030F0702030302020204" pitchFamily="66" charset="0"/>
              </a:rPr>
              <a:t>#2</a:t>
            </a:r>
          </a:p>
          <a:p>
            <a:r>
              <a:rPr lang="en-US" sz="2400" dirty="0">
                <a:latin typeface="Comic Sans MS" panose="030F0702030302020204" pitchFamily="66" charset="0"/>
              </a:rPr>
              <a:t>A teen picks up a friend in his car so they can hangout. The friend asks if she can drive, and the teen agrees. They spend time with their friends and stay out late. Eventually, the teen who owns the car falls asleep. Later, without asking or waking him, the friend decides to take the car to get some food.</a:t>
            </a:r>
          </a:p>
        </p:txBody>
      </p:sp>
      <p:cxnSp>
        <p:nvCxnSpPr>
          <p:cNvPr id="6" name="Straight Connector 5">
            <a:extLst>
              <a:ext uri="{FF2B5EF4-FFF2-40B4-BE49-F238E27FC236}">
                <a16:creationId xmlns:a16="http://schemas.microsoft.com/office/drawing/2014/main" id="{1EE7E2AD-4131-D998-2C0F-B4A67F0509A0}"/>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4EDFA32-A35D-E0F6-EA97-EF6C3333015E}"/>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00DE786D-B2AC-ED39-0285-6B82A1757326}"/>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3904440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4137C-41A3-67B6-4349-490DFFC0411E}"/>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8C4E301-36CA-DB8E-58CD-E820D0ECBDA8}"/>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0CE3684E-6BFC-6E24-C84F-A824BF46F598}"/>
              </a:ext>
            </a:extLst>
          </p:cNvPr>
          <p:cNvSpPr txBox="1"/>
          <p:nvPr/>
        </p:nvSpPr>
        <p:spPr>
          <a:xfrm>
            <a:off x="20047" y="163700"/>
            <a:ext cx="12151906" cy="1815882"/>
          </a:xfrm>
          <a:prstGeom prst="rect">
            <a:avLst/>
          </a:prstGeom>
          <a:noFill/>
        </p:spPr>
        <p:txBody>
          <a:bodyPr wrap="square" rtlCol="0">
            <a:spAutoFit/>
          </a:bodyPr>
          <a:lstStyle/>
          <a:p>
            <a:pPr>
              <a:buNone/>
            </a:pPr>
            <a:r>
              <a:rPr lang="en-US" sz="2800" dirty="0">
                <a:latin typeface="Comic Sans MS" panose="030F0702030302020204" pitchFamily="66" charset="0"/>
              </a:rPr>
              <a:t>#3</a:t>
            </a:r>
            <a:br>
              <a:rPr lang="en-US" sz="2800" dirty="0">
                <a:latin typeface="Comic Sans MS" panose="030F0702030302020204" pitchFamily="66" charset="0"/>
              </a:rPr>
            </a:br>
            <a:r>
              <a:rPr lang="en-US" sz="2800" dirty="0">
                <a:latin typeface="Comic Sans MS" panose="030F0702030302020204" pitchFamily="66" charset="0"/>
              </a:rPr>
              <a:t>A teen gives her friend permission to post a photo of them at the school dance. Later, the friend adds embarrassing text to the photo and shares it in a group chat without asking.</a:t>
            </a:r>
          </a:p>
        </p:txBody>
      </p:sp>
      <p:cxnSp>
        <p:nvCxnSpPr>
          <p:cNvPr id="6" name="Straight Connector 5">
            <a:extLst>
              <a:ext uri="{FF2B5EF4-FFF2-40B4-BE49-F238E27FC236}">
                <a16:creationId xmlns:a16="http://schemas.microsoft.com/office/drawing/2014/main" id="{FCB074BC-10F5-31F5-EC87-16AB9A39DCA2}"/>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CC0AD47-FC7A-99D6-F02E-32D957288901}"/>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66A7ABBF-794A-AB3B-F2C4-5F42135D3D39}"/>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2629481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8C367-77FE-ACF8-66FB-8C5041DCD6B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3FA4A0A-F1D7-BC35-68DD-90E78EA7F968}"/>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AE811F3D-277F-7548-F45E-4B87650DD57E}"/>
              </a:ext>
            </a:extLst>
          </p:cNvPr>
          <p:cNvSpPr txBox="1"/>
          <p:nvPr/>
        </p:nvSpPr>
        <p:spPr>
          <a:xfrm>
            <a:off x="0" y="-47916"/>
            <a:ext cx="12151906" cy="2246769"/>
          </a:xfrm>
          <a:prstGeom prst="rect">
            <a:avLst/>
          </a:prstGeom>
          <a:noFill/>
        </p:spPr>
        <p:txBody>
          <a:bodyPr wrap="square" rtlCol="0">
            <a:spAutoFit/>
          </a:bodyPr>
          <a:lstStyle/>
          <a:p>
            <a:pPr>
              <a:buNone/>
            </a:pPr>
            <a:r>
              <a:rPr lang="en-US" sz="2800" dirty="0">
                <a:latin typeface="Comic Sans MS" panose="030F0702030302020204" pitchFamily="66" charset="0"/>
              </a:rPr>
              <a:t>#4</a:t>
            </a:r>
            <a:br>
              <a:rPr lang="en-US" sz="2800" dirty="0">
                <a:latin typeface="Comic Sans MS" panose="030F0702030302020204" pitchFamily="66" charset="0"/>
              </a:rPr>
            </a:br>
            <a:r>
              <a:rPr lang="en-US" sz="2800" dirty="0">
                <a:latin typeface="Comic Sans MS" panose="030F0702030302020204" pitchFamily="66" charset="0"/>
              </a:rPr>
              <a:t>A teen asks their friend if they can use their personal laptop for the weekend. The owner of the laptop agrees. Three weeks go by, and the laptop is not returned. Every time the owner asks for it, the friend says they forgot and will give it back later.</a:t>
            </a:r>
          </a:p>
        </p:txBody>
      </p:sp>
      <p:cxnSp>
        <p:nvCxnSpPr>
          <p:cNvPr id="6" name="Straight Connector 5">
            <a:extLst>
              <a:ext uri="{FF2B5EF4-FFF2-40B4-BE49-F238E27FC236}">
                <a16:creationId xmlns:a16="http://schemas.microsoft.com/office/drawing/2014/main" id="{4EF8F3DF-2B0A-30C5-1E40-EDAE60D71FC0}"/>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2C38280-5432-4349-EB80-B03278EF8A60}"/>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F22B9F0D-1E91-1891-C70C-6C62A66AE403}"/>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2878437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B00F0-0718-8866-0BA2-A607A59BF71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4276C3B-710A-A8D2-02CF-6F277B08A30F}"/>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C8CA88F6-D0D2-EAFC-4E20-0D7D3C6BC825}"/>
              </a:ext>
            </a:extLst>
          </p:cNvPr>
          <p:cNvSpPr txBox="1"/>
          <p:nvPr/>
        </p:nvSpPr>
        <p:spPr>
          <a:xfrm>
            <a:off x="40094" y="0"/>
            <a:ext cx="12151906" cy="1938992"/>
          </a:xfrm>
          <a:prstGeom prst="rect">
            <a:avLst/>
          </a:prstGeom>
          <a:noFill/>
        </p:spPr>
        <p:txBody>
          <a:bodyPr wrap="square" rtlCol="0">
            <a:spAutoFit/>
          </a:bodyPr>
          <a:lstStyle/>
          <a:p>
            <a:r>
              <a:rPr lang="en-US" sz="2400" dirty="0">
                <a:latin typeface="Comic Sans MS" panose="030F0702030302020204" pitchFamily="66" charset="0"/>
              </a:rPr>
              <a:t>#5</a:t>
            </a:r>
          </a:p>
          <a:p>
            <a:r>
              <a:rPr lang="en-US" sz="2400" dirty="0">
                <a:latin typeface="Comic Sans MS" panose="030F0702030302020204" pitchFamily="66" charset="0"/>
              </a:rPr>
              <a:t>Taylor and Alex are in a “situationship” and Alex asks to go over to Taylor’s house to watch a movie. Taylor agrees. After an hour Taylor no longer wants Alex there and asks Alex to leave. Alex decides to stay because they originally agreed to watch the movie, and the movie is not over.</a:t>
            </a:r>
          </a:p>
        </p:txBody>
      </p:sp>
      <p:cxnSp>
        <p:nvCxnSpPr>
          <p:cNvPr id="6" name="Straight Connector 5">
            <a:extLst>
              <a:ext uri="{FF2B5EF4-FFF2-40B4-BE49-F238E27FC236}">
                <a16:creationId xmlns:a16="http://schemas.microsoft.com/office/drawing/2014/main" id="{DE12996F-D06F-9EC4-F9B9-10174E67B736}"/>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4A4E354-A144-CCA5-A4BE-F379D1AFEA95}"/>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A3790A82-0453-6E12-9428-C4BE5C29DEBF}"/>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2269462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5A5447-E810-3551-1005-293B33F8CFF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1ED55B7-81F7-B4DA-39BC-B3821C816AB6}"/>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3F08CFED-973B-47A9-298C-2278F2F25129}"/>
              </a:ext>
            </a:extLst>
          </p:cNvPr>
          <p:cNvSpPr txBox="1"/>
          <p:nvPr/>
        </p:nvSpPr>
        <p:spPr>
          <a:xfrm>
            <a:off x="20047" y="102144"/>
            <a:ext cx="12151906" cy="1938992"/>
          </a:xfrm>
          <a:prstGeom prst="rect">
            <a:avLst/>
          </a:prstGeom>
          <a:noFill/>
        </p:spPr>
        <p:txBody>
          <a:bodyPr wrap="square" rtlCol="0">
            <a:spAutoFit/>
          </a:bodyPr>
          <a:lstStyle/>
          <a:p>
            <a:r>
              <a:rPr lang="en-US" sz="2400" dirty="0">
                <a:latin typeface="Comic Sans MS" panose="030F0702030302020204" pitchFamily="66" charset="0"/>
              </a:rPr>
              <a:t>#6</a:t>
            </a:r>
          </a:p>
          <a:p>
            <a:r>
              <a:rPr lang="en-US" sz="2400" dirty="0">
                <a:latin typeface="Comic Sans MS" panose="030F0702030302020204" pitchFamily="66" charset="0"/>
              </a:rPr>
              <a:t>Chris loves to give hugs. Angel does not like hugs and stops Chris from hugging them. Chris laughs and says, “Everybody needs a hug!”. They try to hug Angel every time they see them. Chris is sure hugs are the best way to show you care and Angel will eventually like hugs.</a:t>
            </a:r>
          </a:p>
        </p:txBody>
      </p:sp>
      <p:cxnSp>
        <p:nvCxnSpPr>
          <p:cNvPr id="6" name="Straight Connector 5">
            <a:extLst>
              <a:ext uri="{FF2B5EF4-FFF2-40B4-BE49-F238E27FC236}">
                <a16:creationId xmlns:a16="http://schemas.microsoft.com/office/drawing/2014/main" id="{CBD2BB3F-849D-9D7F-8942-260E7FEA747C}"/>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0868A39-949C-755C-4CFB-6373ADCA6052}"/>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D42DD376-648D-D54F-1597-4A47A410FA9E}"/>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2291796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E5431-B375-6F6A-5758-968FBCE0A329}"/>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C3C87D0-B71F-9424-5C31-E78F8E3DD735}"/>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22FBFC00-BC2B-CF81-87F9-1EE5CC494148}"/>
              </a:ext>
            </a:extLst>
          </p:cNvPr>
          <p:cNvSpPr txBox="1"/>
          <p:nvPr/>
        </p:nvSpPr>
        <p:spPr>
          <a:xfrm>
            <a:off x="20047" y="-82521"/>
            <a:ext cx="12151906" cy="2308324"/>
          </a:xfrm>
          <a:prstGeom prst="rect">
            <a:avLst/>
          </a:prstGeom>
          <a:noFill/>
        </p:spPr>
        <p:txBody>
          <a:bodyPr wrap="square" rtlCol="0">
            <a:spAutoFit/>
          </a:bodyPr>
          <a:lstStyle/>
          <a:p>
            <a:r>
              <a:rPr lang="en-US" sz="2400" dirty="0">
                <a:latin typeface="Comic Sans MS" panose="030F0702030302020204" pitchFamily="66" charset="0"/>
              </a:rPr>
              <a:t>#7</a:t>
            </a:r>
          </a:p>
          <a:p>
            <a:r>
              <a:rPr lang="en-US" sz="2400" dirty="0">
                <a:latin typeface="Comic Sans MS" panose="030F0702030302020204" pitchFamily="66" charset="0"/>
              </a:rPr>
              <a:t>Sara and Jess were playing around and punching each other in the arm one day. Sara liked the game and continued to punch Jess every time they saw each other at school for the next 3 weeks. Jess didn’t like being punched daily and didn’t hit back. Jess tried to avoid Sara but Sara would chase her until she made contact. Jess told Sara that it hurt and showed her the bruises on her arm. Jess laughed.  </a:t>
            </a:r>
          </a:p>
        </p:txBody>
      </p:sp>
      <p:cxnSp>
        <p:nvCxnSpPr>
          <p:cNvPr id="6" name="Straight Connector 5">
            <a:extLst>
              <a:ext uri="{FF2B5EF4-FFF2-40B4-BE49-F238E27FC236}">
                <a16:creationId xmlns:a16="http://schemas.microsoft.com/office/drawing/2014/main" id="{BD664E3C-8567-BC5D-BE9C-8C64C0F61E89}"/>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4D77884-1940-6772-1FE4-B4ADF510B4BC}"/>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B06D53AB-860E-75CD-3952-7AE46681B244}"/>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2734149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2B8D2-A65B-19DD-0F6A-ADB6B259C1D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99B062E-04F4-56F5-A146-6C327CECD941}"/>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7C43410-9AD7-A4DB-9311-9BC8D45A98E5}"/>
              </a:ext>
            </a:extLst>
          </p:cNvPr>
          <p:cNvSpPr txBox="1"/>
          <p:nvPr/>
        </p:nvSpPr>
        <p:spPr>
          <a:xfrm>
            <a:off x="20047" y="14687"/>
            <a:ext cx="12151906" cy="1569660"/>
          </a:xfrm>
          <a:prstGeom prst="rect">
            <a:avLst/>
          </a:prstGeom>
          <a:noFill/>
        </p:spPr>
        <p:txBody>
          <a:bodyPr wrap="square" rtlCol="0">
            <a:spAutoFit/>
          </a:bodyPr>
          <a:lstStyle/>
          <a:p>
            <a:r>
              <a:rPr lang="en-US" sz="2400" dirty="0">
                <a:latin typeface="Comic Sans MS" panose="030F0702030302020204" pitchFamily="66" charset="0"/>
              </a:rPr>
              <a:t>#8</a:t>
            </a:r>
          </a:p>
          <a:p>
            <a:r>
              <a:rPr lang="en-US" sz="2400" dirty="0">
                <a:latin typeface="Comic Sans MS" panose="030F0702030302020204" pitchFamily="66" charset="0"/>
              </a:rPr>
              <a:t>Blake asks to borrow Jalin’s ear buds since Jalin has an extra pair. Jalin agrees. Later, Amari asks Blake if they can borrow the ear buds while Blake isn’t using them. Blake says yes and gives the ear buds to Amari. </a:t>
            </a:r>
          </a:p>
        </p:txBody>
      </p:sp>
      <p:cxnSp>
        <p:nvCxnSpPr>
          <p:cNvPr id="6" name="Straight Connector 5">
            <a:extLst>
              <a:ext uri="{FF2B5EF4-FFF2-40B4-BE49-F238E27FC236}">
                <a16:creationId xmlns:a16="http://schemas.microsoft.com/office/drawing/2014/main" id="{E7A4D460-54C3-FE58-FDBC-BF3FE5C0CD07}"/>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5BABD5C-1EC1-08A4-1574-F9DEE72CCD9A}"/>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A7485936-D91E-6C96-2910-5E307DC12E85}"/>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614065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19C5E-492F-02CF-17C4-B62BD5A21FD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51566E2-A66C-93A9-24C2-870065E71CD0}"/>
              </a:ext>
            </a:extLst>
          </p:cNvPr>
          <p:cNvSpPr/>
          <p:nvPr/>
        </p:nvSpPr>
        <p:spPr>
          <a:xfrm>
            <a:off x="20047" y="14687"/>
            <a:ext cx="12151906" cy="21139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38E6C1A4-CCD9-A588-E2CA-35AFA00C8120}"/>
              </a:ext>
            </a:extLst>
          </p:cNvPr>
          <p:cNvSpPr txBox="1"/>
          <p:nvPr/>
        </p:nvSpPr>
        <p:spPr>
          <a:xfrm>
            <a:off x="20047" y="0"/>
            <a:ext cx="12151906" cy="1569660"/>
          </a:xfrm>
          <a:prstGeom prst="rect">
            <a:avLst/>
          </a:prstGeom>
          <a:noFill/>
        </p:spPr>
        <p:txBody>
          <a:bodyPr wrap="square" rtlCol="0">
            <a:spAutoFit/>
          </a:bodyPr>
          <a:lstStyle/>
          <a:p>
            <a:r>
              <a:rPr lang="en-US" sz="2400" dirty="0">
                <a:latin typeface="Comic Sans MS" panose="030F0702030302020204" pitchFamily="66" charset="0"/>
              </a:rPr>
              <a:t>#9</a:t>
            </a:r>
          </a:p>
          <a:p>
            <a:r>
              <a:rPr lang="en-US" sz="2400" dirty="0">
                <a:latin typeface="Comic Sans MS" panose="030F0702030302020204" pitchFamily="66" charset="0"/>
              </a:rPr>
              <a:t>Morgan asks Skylar for a chip during lunch. Skylar says yes. Morgan doesn’t just eat one chip. They begin eating all of the food on Skylar’s plate. Skylar doesn’t want conflict, so they try to move their plate discreetly. </a:t>
            </a:r>
          </a:p>
        </p:txBody>
      </p:sp>
      <p:cxnSp>
        <p:nvCxnSpPr>
          <p:cNvPr id="6" name="Straight Connector 5">
            <a:extLst>
              <a:ext uri="{FF2B5EF4-FFF2-40B4-BE49-F238E27FC236}">
                <a16:creationId xmlns:a16="http://schemas.microsoft.com/office/drawing/2014/main" id="{239613EC-CB5C-2865-BC1F-C071A3C464A3}"/>
              </a:ext>
            </a:extLst>
          </p:cNvPr>
          <p:cNvCxnSpPr>
            <a:cxnSpLocks/>
          </p:cNvCxnSpPr>
          <p:nvPr/>
        </p:nvCxnSpPr>
        <p:spPr>
          <a:xfrm>
            <a:off x="6096000" y="2128594"/>
            <a:ext cx="0" cy="4729406"/>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BF00E79-5A7C-44CF-009B-093969C2B184}"/>
              </a:ext>
            </a:extLst>
          </p:cNvPr>
          <p:cNvSpPr txBox="1"/>
          <p:nvPr/>
        </p:nvSpPr>
        <p:spPr>
          <a:xfrm>
            <a:off x="816316" y="2198853"/>
            <a:ext cx="4483415" cy="523220"/>
          </a:xfrm>
          <a:prstGeom prst="rect">
            <a:avLst/>
          </a:prstGeom>
          <a:noFill/>
        </p:spPr>
        <p:txBody>
          <a:bodyPr wrap="square" rtlCol="0">
            <a:spAutoFit/>
          </a:bodyPr>
          <a:lstStyle/>
          <a:p>
            <a:r>
              <a:rPr lang="en-US" sz="2800" dirty="0">
                <a:latin typeface="Comic Sans MS" panose="030F0702030302020204" pitchFamily="66" charset="0"/>
              </a:rPr>
              <a:t>When consent was given</a:t>
            </a:r>
          </a:p>
        </p:txBody>
      </p:sp>
      <p:sp>
        <p:nvSpPr>
          <p:cNvPr id="10" name="TextBox 9">
            <a:extLst>
              <a:ext uri="{FF2B5EF4-FFF2-40B4-BE49-F238E27FC236}">
                <a16:creationId xmlns:a16="http://schemas.microsoft.com/office/drawing/2014/main" id="{53F9210A-D403-DE46-6EC2-28CD9DC64D86}"/>
              </a:ext>
            </a:extLst>
          </p:cNvPr>
          <p:cNvSpPr txBox="1"/>
          <p:nvPr/>
        </p:nvSpPr>
        <p:spPr>
          <a:xfrm>
            <a:off x="6671148" y="2198853"/>
            <a:ext cx="4925658" cy="523220"/>
          </a:xfrm>
          <a:prstGeom prst="rect">
            <a:avLst/>
          </a:prstGeom>
          <a:noFill/>
        </p:spPr>
        <p:txBody>
          <a:bodyPr wrap="square" rtlCol="0">
            <a:spAutoFit/>
          </a:bodyPr>
          <a:lstStyle/>
          <a:p>
            <a:r>
              <a:rPr lang="en-US" sz="2800" dirty="0">
                <a:latin typeface="Comic Sans MS" panose="030F0702030302020204" pitchFamily="66" charset="0"/>
              </a:rPr>
              <a:t>When consent was not given</a:t>
            </a:r>
          </a:p>
        </p:txBody>
      </p:sp>
    </p:spTree>
    <p:extLst>
      <p:ext uri="{BB962C8B-B14F-4D97-AF65-F5344CB8AC3E}">
        <p14:creationId xmlns:p14="http://schemas.microsoft.com/office/powerpoint/2010/main" val="19165766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738</TotalTime>
  <Words>672</Words>
  <Application>Microsoft Office PowerPoint</Application>
  <PresentationFormat>Widescreen</PresentationFormat>
  <Paragraphs>37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Jennifer Castro</cp:lastModifiedBy>
  <cp:revision>43</cp:revision>
  <cp:lastPrinted>2019-03-04T20:38:16Z</cp:lastPrinted>
  <dcterms:created xsi:type="dcterms:W3CDTF">2018-01-29T21:25:13Z</dcterms:created>
  <dcterms:modified xsi:type="dcterms:W3CDTF">2025-07-21T00:49:43Z</dcterms:modified>
</cp:coreProperties>
</file>