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72" r:id="rId2"/>
    <p:sldId id="270" r:id="rId3"/>
    <p:sldId id="271" r:id="rId4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2758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746" y="0"/>
            <a:ext cx="3042757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r">
              <a:defRPr sz="1200"/>
            </a:lvl1pPr>
          </a:lstStyle>
          <a:p>
            <a:fld id="{65A727EF-71B6-40CA-B9B7-3078B42B1514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201"/>
            <a:ext cx="3042758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746" y="8842201"/>
            <a:ext cx="3042757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r">
              <a:defRPr sz="1200"/>
            </a:lvl1pPr>
          </a:lstStyle>
          <a:p>
            <a:fld id="{1037D0E5-223F-4D8A-B667-3B1CD3C5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93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9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0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3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9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05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3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19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9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CC1A1-66DF-4F8E-A109-25D65A3EA9DA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539EB-9354-490A-B9AF-AC3C1DEAC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3E2BA-BFC9-D3F4-B56D-DE91073D0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ACBFA8-3F21-A275-12A3-C4B95D47610F}"/>
              </a:ext>
            </a:extLst>
          </p:cNvPr>
          <p:cNvSpPr/>
          <p:nvPr/>
        </p:nvSpPr>
        <p:spPr>
          <a:xfrm>
            <a:off x="0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DDB041-EB53-A765-FFB7-234378131638}"/>
              </a:ext>
            </a:extLst>
          </p:cNvPr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73228A-DF98-7D50-1327-8BE80068E3A6}"/>
              </a:ext>
            </a:extLst>
          </p:cNvPr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9758F6-09C1-ACD0-4FB7-74145A31E9CC}"/>
              </a:ext>
            </a:extLst>
          </p:cNvPr>
          <p:cNvSpPr txBox="1"/>
          <p:nvPr/>
        </p:nvSpPr>
        <p:spPr>
          <a:xfrm>
            <a:off x="170120" y="176885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When you give consent, you can change your mind the next time.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Giving consent once is not for all times.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A8854E-3E5D-4FEC-E6AB-29B7F1116E19}"/>
              </a:ext>
            </a:extLst>
          </p:cNvPr>
          <p:cNvSpPr txBox="1"/>
          <p:nvPr/>
        </p:nvSpPr>
        <p:spPr>
          <a:xfrm>
            <a:off x="170120" y="2298071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Consent can only be given when conscious or awake.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Consent is not given by force.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4D3995-BA36-1C96-CD19-0273CDB8A3AF}"/>
              </a:ext>
            </a:extLst>
          </p:cNvPr>
          <p:cNvSpPr txBox="1"/>
          <p:nvPr/>
        </p:nvSpPr>
        <p:spPr>
          <a:xfrm>
            <a:off x="170120" y="4653808"/>
            <a:ext cx="11844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Consent is not given by intimidation.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Consent is not given by threats.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0120" y="176885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Consent is given when clearly expressed in words and behavior.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It is important to know when consent is given and not given.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0120" y="2298071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A person cannot give consent if impaired by drugs or alcohol.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Consent is a choice.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0120" y="4653808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Non-verbal consent is not as clear as verbal consent.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Consent is permission for something to happen between equals.</a:t>
            </a:r>
          </a:p>
        </p:txBody>
      </p:sp>
    </p:spTree>
    <p:extLst>
      <p:ext uri="{BB962C8B-B14F-4D97-AF65-F5344CB8AC3E}">
        <p14:creationId xmlns:p14="http://schemas.microsoft.com/office/powerpoint/2010/main" val="2056737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1A7DA-0239-651C-76F0-D77550386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8DF199-7FA3-9D85-FFBC-0EF162EDF38F}"/>
              </a:ext>
            </a:extLst>
          </p:cNvPr>
          <p:cNvSpPr/>
          <p:nvPr/>
        </p:nvSpPr>
        <p:spPr>
          <a:xfrm>
            <a:off x="0" y="109869"/>
            <a:ext cx="12191999" cy="2006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3D286F-79DC-5DCD-130B-203B0CD56B5C}"/>
              </a:ext>
            </a:extLst>
          </p:cNvPr>
          <p:cNvSpPr/>
          <p:nvPr/>
        </p:nvSpPr>
        <p:spPr>
          <a:xfrm>
            <a:off x="1" y="2273594"/>
            <a:ext cx="12191999" cy="2043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B4C163-78A5-A5AF-4716-8EE639DCAB3E}"/>
              </a:ext>
            </a:extLst>
          </p:cNvPr>
          <p:cNvSpPr/>
          <p:nvPr/>
        </p:nvSpPr>
        <p:spPr>
          <a:xfrm>
            <a:off x="-3544" y="4474535"/>
            <a:ext cx="12191999" cy="2202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56E184-504B-FDF5-8680-B50E481EC895}"/>
              </a:ext>
            </a:extLst>
          </p:cNvPr>
          <p:cNvSpPr txBox="1"/>
          <p:nvPr/>
        </p:nvSpPr>
        <p:spPr>
          <a:xfrm>
            <a:off x="170120" y="176885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Consent is not owed to anyone.</a:t>
            </a:r>
            <a:endParaRPr lang="en-US" sz="2400" u="sng" dirty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Appearances are not indicators of consent.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48276-AC34-1241-52AC-827F3F70BB85}"/>
              </a:ext>
            </a:extLst>
          </p:cNvPr>
          <p:cNvSpPr txBox="1"/>
          <p:nvPr/>
        </p:nvSpPr>
        <p:spPr>
          <a:xfrm>
            <a:off x="170120" y="2298071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Consent is not given through pressure or guilt.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“No” means you did not receive consent.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08381C-90A0-99A7-D21F-E096348E560C}"/>
              </a:ext>
            </a:extLst>
          </p:cNvPr>
          <p:cNvSpPr txBox="1"/>
          <p:nvPr/>
        </p:nvSpPr>
        <p:spPr>
          <a:xfrm>
            <a:off x="170120" y="4653808"/>
            <a:ext cx="118446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</a:rPr>
              <a:t>#1</a:t>
            </a:r>
            <a:r>
              <a:rPr lang="en-US" sz="2400" dirty="0">
                <a:latin typeface="Comic Sans MS" panose="030F0702030302020204" pitchFamily="66" charset="0"/>
              </a:rPr>
              <a:t> Consent can be given through clear affirmative statements.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u="sng" dirty="0">
                <a:latin typeface="Comic Sans MS" panose="030F0702030302020204" pitchFamily="66" charset="0"/>
              </a:rPr>
              <a:t>#2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400" u="sng" dirty="0">
                <a:latin typeface="Comic Sans MS" panose="030F0702030302020204" pitchFamily="66" charset="0"/>
              </a:rPr>
              <a:t>#3</a:t>
            </a:r>
            <a:r>
              <a:rPr lang="en-US" sz="2400" dirty="0">
                <a:latin typeface="Comic Sans MS" panose="030F0702030302020204" pitchFamily="66" charset="0"/>
              </a:rPr>
              <a:t> Consent cannot be an assumption.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441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217</Words>
  <Application>Microsoft Office PowerPoint</Application>
  <PresentationFormat>Widescreen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28</cp:revision>
  <cp:lastPrinted>2019-03-04T20:57:03Z</cp:lastPrinted>
  <dcterms:created xsi:type="dcterms:W3CDTF">2018-01-30T15:32:35Z</dcterms:created>
  <dcterms:modified xsi:type="dcterms:W3CDTF">2025-07-09T18:43:16Z</dcterms:modified>
</cp:coreProperties>
</file>