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eraction Strips" id="{70AA950A-4332-4DF6-A7FC-F1FCEE381757}">
          <p14:sldIdLst>
            <p14:sldId id="258"/>
          </p14:sldIdLst>
        </p14:section>
        <p14:section name="Interaction Strips" id="{5D16A4AD-C6B6-4E8A-9E2B-6A8BDBFA3F13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12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6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8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4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4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0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2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41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89757-8DB5-4EFA-9E88-B210CA728516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4DD3-1ACB-4865-A8AA-9878225DD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2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919" y="140677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90919" y="3548743"/>
            <a:ext cx="11776668" cy="3135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339" y="490384"/>
            <a:ext cx="117766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>
                <a:latin typeface="Comic Sans MS" panose="030F0702030302020204" pitchFamily="66" charset="0"/>
              </a:rPr>
              <a:t>WANTED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62932" y="3704546"/>
            <a:ext cx="1268436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>
                <a:latin typeface="Comic Sans MS" panose="030F0702030302020204" pitchFamily="66" charset="0"/>
              </a:rPr>
              <a:t>UNWANTED</a:t>
            </a:r>
          </a:p>
        </p:txBody>
      </p:sp>
    </p:spTree>
    <p:extLst>
      <p:ext uri="{BB962C8B-B14F-4D97-AF65-F5344CB8AC3E}">
        <p14:creationId xmlns:p14="http://schemas.microsoft.com/office/powerpoint/2010/main" val="85327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06840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4996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105509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0428" y="280240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>
                <a:latin typeface="Comic Sans MS" panose="030F0702030302020204" pitchFamily="66" charset="0"/>
              </a:rPr>
              <a:t>Friends are </a:t>
            </a:r>
            <a:r>
              <a:rPr lang="en-US" sz="4400" dirty="0">
                <a:latin typeface="Comic Sans MS" panose="030F0702030302020204" pitchFamily="66" charset="0"/>
              </a:rPr>
              <a:t>equally teasing each other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372" y="1391972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Playing jokes on each other and both laughing about it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4317" y="2957288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Working together on a team project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4317" y="4300644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Sharing ideas on a class presentation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3166" y="5658619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Listening to each other’s opinion</a:t>
            </a:r>
          </a:p>
        </p:txBody>
      </p:sp>
    </p:spTree>
    <p:extLst>
      <p:ext uri="{BB962C8B-B14F-4D97-AF65-F5344CB8AC3E}">
        <p14:creationId xmlns:p14="http://schemas.microsoft.com/office/powerpoint/2010/main" val="65074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428" y="2843222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428" y="4100940"/>
            <a:ext cx="11987683" cy="13415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429" y="550817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429" y="1463711"/>
            <a:ext cx="11987683" cy="12577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432" y="38988"/>
            <a:ext cx="11987683" cy="13242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0428" y="-48986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Continually being teased and feeling hurt and upset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4317" y="1638215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Repeatedly being made fun of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428" y="2988613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Embarrassing tricks are played </a:t>
            </a:r>
            <a:r>
              <a:rPr lang="en-US" sz="4400">
                <a:latin typeface="Comic Sans MS" panose="030F0702030302020204" pitchFamily="66" charset="0"/>
              </a:rPr>
              <a:t>on someone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4317" y="4025239"/>
            <a:ext cx="119876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>
                <a:latin typeface="Comic Sans MS" panose="030F0702030302020204" pitchFamily="66" charset="0"/>
              </a:rPr>
              <a:t>Asked </a:t>
            </a:r>
            <a:r>
              <a:rPr lang="en-US" sz="4400" dirty="0">
                <a:latin typeface="Comic Sans MS" panose="030F0702030302020204" pitchFamily="66" charset="0"/>
              </a:rPr>
              <a:t>to do an unsafe activity to be accepted by others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0428" y="5689213"/>
            <a:ext cx="11987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400" dirty="0">
                <a:latin typeface="Comic Sans MS" panose="030F0702030302020204" pitchFamily="66" charset="0"/>
              </a:rPr>
              <a:t>Being pushed, shoved, or hit by a peer </a:t>
            </a:r>
          </a:p>
        </p:txBody>
      </p:sp>
    </p:spTree>
    <p:extLst>
      <p:ext uri="{BB962C8B-B14F-4D97-AF65-F5344CB8AC3E}">
        <p14:creationId xmlns:p14="http://schemas.microsoft.com/office/powerpoint/2010/main" val="3900331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75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Ashley Cagnetta</cp:lastModifiedBy>
  <cp:revision>8</cp:revision>
  <dcterms:created xsi:type="dcterms:W3CDTF">2018-09-04T23:26:49Z</dcterms:created>
  <dcterms:modified xsi:type="dcterms:W3CDTF">2025-07-07T18:34:07Z</dcterms:modified>
</cp:coreProperties>
</file>