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6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7/20/2025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261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7/20/2025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559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7/20/2025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97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7/20/2025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924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7/20/2025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693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7/20/2025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366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7/20/2025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399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7/20/2025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80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7/20/2025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656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7/20/2025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80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49D96-26A7-4C0F-9B14-D06AA0BF5ADA}" type="datetimeFigureOut">
              <a:rPr lang="en-US" smtClean="0"/>
              <a:t>7/20/2025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054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349D96-26A7-4C0F-9B14-D06AA0BF5ADA}" type="datetimeFigureOut">
              <a:rPr lang="en-US" smtClean="0"/>
              <a:t>7/20/2025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59FE3-A9F8-4813-9FA5-C167172CC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93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6709" y="129989"/>
            <a:ext cx="2756647" cy="3005560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36711" y="3717969"/>
            <a:ext cx="2756647" cy="3005560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100666" y="129989"/>
            <a:ext cx="2756647" cy="3005560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127559" y="3717969"/>
            <a:ext cx="2756647" cy="3005560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6113367" y="3717969"/>
            <a:ext cx="2756647" cy="3005560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9182093" y="3717969"/>
            <a:ext cx="2756647" cy="3005560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113367" y="129989"/>
            <a:ext cx="2756647" cy="3005560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9182094" y="129989"/>
            <a:ext cx="2756647" cy="3005560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248485" y="201608"/>
            <a:ext cx="25330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Kayla posts a picture of Ryan without asking.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189609" y="201608"/>
            <a:ext cx="259585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Devin follows Taylor from class to lunch every day, even after being told to stop.</a:t>
            </a:r>
            <a:endParaRPr lang="en-US" sz="3000" dirty="0">
              <a:latin typeface="Comic Sans MS" panose="030F0702030302020204" pitchFamily="66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192643" y="540162"/>
            <a:ext cx="2598089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Jamie checks a classmate’s social media every day.</a:t>
            </a:r>
            <a:endParaRPr lang="en-US" sz="3400" dirty="0">
              <a:latin typeface="Comic Sans MS" panose="030F0702030302020204" pitchFamily="66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323281" y="293941"/>
            <a:ext cx="252804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 waits outside Maya’s class every day, even though she asked to be left alone.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05056" y="3697255"/>
            <a:ext cx="275664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Chris notices another student shows up to the same places they’re at &amp; watches them.</a:t>
            </a:r>
            <a:endParaRPr lang="en-US" sz="3000" dirty="0">
              <a:latin typeface="Comic Sans MS" panose="030F0702030302020204" pitchFamily="66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164537" y="3675128"/>
            <a:ext cx="267625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Josh receives anonymous messages saying “I’m watching you” every night.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118407" y="3675128"/>
            <a:ext cx="267260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Ella likes all of Max’s posts and sends friendly DMs. Max has never told her to stop but doesn’t encourage it.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9296391" y="3644350"/>
            <a:ext cx="258182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Jordan shows up at Taylor’s bus stop and walks home behind her several days a week.</a:t>
            </a:r>
            <a:endParaRPr lang="en-US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536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1605</TotalTime>
  <Words>121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Comic Sans MS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Jennifer Castro</cp:lastModifiedBy>
  <cp:revision>16</cp:revision>
  <dcterms:created xsi:type="dcterms:W3CDTF">2016-02-17T21:57:01Z</dcterms:created>
  <dcterms:modified xsi:type="dcterms:W3CDTF">2025-07-21T02:14:30Z</dcterms:modified>
</cp:coreProperties>
</file>