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7/20/2025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09" y="12998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11" y="371796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00666" y="12998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27559" y="371796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13367" y="371796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182093" y="371796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13367" y="12998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182094" y="129989"/>
            <a:ext cx="2756647" cy="300556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48485" y="201608"/>
            <a:ext cx="25330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Kayla posts a picture of Ryan without asking.</a:t>
            </a:r>
            <a:endParaRPr lang="en-US" sz="36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89609" y="201608"/>
            <a:ext cx="25958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Devin follows Taylor from class to lunch every day, even after being told to stop.</a:t>
            </a:r>
            <a:endParaRPr lang="en-US" sz="30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92643" y="540162"/>
            <a:ext cx="259808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Jamie checks a classmate’s social media every day.</a:t>
            </a:r>
            <a:endParaRPr lang="en-US" sz="340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323281" y="293941"/>
            <a:ext cx="25280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 waits outside Maya’s class every day, even though she asked to be left alone.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5056" y="3697255"/>
            <a:ext cx="27566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Chris notices another student shows up to the same places they’re at &amp; watches them.</a:t>
            </a:r>
            <a:endParaRPr lang="en-US" sz="3000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64537" y="3675128"/>
            <a:ext cx="26762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Josh receives anonymous messages saying “I’m watching you” every night.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18407" y="3675128"/>
            <a:ext cx="26726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Ella likes all of Max’s posts and sends friendly DMs. Max has never told her to stop but doesn’t encourage it.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296391" y="3644350"/>
            <a:ext cx="25818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Jordan shows up at Taylor’s bus stop and walks home behind her several days a week.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121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16</cp:revision>
  <dcterms:created xsi:type="dcterms:W3CDTF">2016-02-17T21:57:01Z</dcterms:created>
  <dcterms:modified xsi:type="dcterms:W3CDTF">2025-07-21T02:14:30Z</dcterms:modified>
</cp:coreProperties>
</file>