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58" r:id="rId3"/>
    <p:sldId id="259" r:id="rId4"/>
    <p:sldId id="260" r:id="rId5"/>
    <p:sldId id="262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52" d="100"/>
          <a:sy n="152" d="100"/>
        </p:scale>
        <p:origin x="604" y="1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FE70D195-0578-4383-8DB8-22E5CEC8D201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1E88A393-F648-471E-AD3C-4C82552FCC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785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0D195-0578-4383-8DB8-22E5CEC8D201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8A393-F648-471E-AD3C-4C82552FCC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6342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0D195-0578-4383-8DB8-22E5CEC8D201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8A393-F648-471E-AD3C-4C82552FCC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8598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0D195-0578-4383-8DB8-22E5CEC8D201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8A393-F648-471E-AD3C-4C82552FCC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8086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0D195-0578-4383-8DB8-22E5CEC8D201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8A393-F648-471E-AD3C-4C82552FCC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5908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0D195-0578-4383-8DB8-22E5CEC8D201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8A393-F648-471E-AD3C-4C82552FCC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35163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0D195-0578-4383-8DB8-22E5CEC8D201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8A393-F648-471E-AD3C-4C82552FCC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9125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FE70D195-0578-4383-8DB8-22E5CEC8D201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8A393-F648-471E-AD3C-4C82552FCC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8034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FE70D195-0578-4383-8DB8-22E5CEC8D201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8A393-F648-471E-AD3C-4C82552FCC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8260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0D195-0578-4383-8DB8-22E5CEC8D201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8A393-F648-471E-AD3C-4C82552FCC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4379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0D195-0578-4383-8DB8-22E5CEC8D201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8A393-F648-471E-AD3C-4C82552FCC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8655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0D195-0578-4383-8DB8-22E5CEC8D201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8A393-F648-471E-AD3C-4C82552FCC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2683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0D195-0578-4383-8DB8-22E5CEC8D201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8A393-F648-471E-AD3C-4C82552FCC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1029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0D195-0578-4383-8DB8-22E5CEC8D201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8A393-F648-471E-AD3C-4C82552FCC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7688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0D195-0578-4383-8DB8-22E5CEC8D201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8A393-F648-471E-AD3C-4C82552FCC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302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0D195-0578-4383-8DB8-22E5CEC8D201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8A393-F648-471E-AD3C-4C82552FCC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4849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0D195-0578-4383-8DB8-22E5CEC8D201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8A393-F648-471E-AD3C-4C82552FCC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189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FE70D195-0578-4383-8DB8-22E5CEC8D201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1E88A393-F648-471E-AD3C-4C82552FCC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418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D84F21-C192-211D-E36C-AD8D07C0B7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7EA6DD-13E5-763A-E715-39FFA378F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16373" y="989433"/>
            <a:ext cx="2959254" cy="706964"/>
          </a:xfrm>
        </p:spPr>
        <p:txBody>
          <a:bodyPr>
            <a:noAutofit/>
          </a:bodyPr>
          <a:lstStyle/>
          <a:p>
            <a:r>
              <a:rPr lang="en-US" sz="6000" dirty="0"/>
              <a:t>Asking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06FE65-2492-169C-D1D0-DDD69197A2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83170" y="2564086"/>
            <a:ext cx="8825659" cy="34163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If someone is thinking about asking someone for an explicit picture, think about:</a:t>
            </a:r>
          </a:p>
          <a:p>
            <a:r>
              <a:rPr lang="en-US" dirty="0"/>
              <a:t>How the other person will feel</a:t>
            </a:r>
          </a:p>
          <a:p>
            <a:r>
              <a:rPr lang="en-US" dirty="0"/>
              <a:t>How old they are</a:t>
            </a:r>
            <a:br>
              <a:rPr lang="en-US" dirty="0"/>
            </a:br>
            <a:r>
              <a:rPr lang="en-US" dirty="0"/>
              <a:t>It’s important to know it’s against the law to ask someone who’s under 18, even if the person asking is under 18 as well.</a:t>
            </a:r>
          </a:p>
          <a:p>
            <a:r>
              <a:rPr lang="en-US" dirty="0"/>
              <a:t>Whether it will put pressure on the other person</a:t>
            </a:r>
          </a:p>
          <a:p>
            <a:r>
              <a:rPr lang="en-US" dirty="0"/>
              <a:t>Whether they would be okay with being asked the same thing</a:t>
            </a:r>
          </a:p>
          <a:p>
            <a:r>
              <a:rPr lang="en-US" dirty="0"/>
              <a:t>Once a photo is sent, it can be saved and shared forever</a:t>
            </a:r>
            <a:br>
              <a:rPr lang="en-US" dirty="0"/>
            </a:b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39381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3B4F11-D8CA-8AA8-BBD7-9367517902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3111F7-EC61-9DCF-D716-8885BB594E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04042" y="894841"/>
            <a:ext cx="3183913" cy="706964"/>
          </a:xfrm>
        </p:spPr>
        <p:txBody>
          <a:bodyPr>
            <a:noAutofit/>
          </a:bodyPr>
          <a:lstStyle/>
          <a:p>
            <a:r>
              <a:rPr lang="en-US" sz="6000" dirty="0"/>
              <a:t>Pressure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F35D49-ADD0-48E4-803A-7DF42464B7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83168" y="2546859"/>
            <a:ext cx="8825659" cy="3416300"/>
          </a:xfrm>
        </p:spPr>
        <p:txBody>
          <a:bodyPr>
            <a:normAutofit fontScale="32500" lnSpcReduction="20000"/>
          </a:bodyPr>
          <a:lstStyle/>
          <a:p>
            <a:pPr marL="0" indent="0">
              <a:buNone/>
            </a:pPr>
            <a:r>
              <a:rPr lang="en-US" sz="5500" dirty="0"/>
              <a:t>If someone is pressuring someone to send an explicit picture: </a:t>
            </a:r>
          </a:p>
          <a:p>
            <a:r>
              <a:rPr lang="en-US" sz="5500" dirty="0"/>
              <a:t>Express how it feels to be asked that</a:t>
            </a:r>
          </a:p>
          <a:p>
            <a:r>
              <a:rPr lang="en-US" sz="5500" dirty="0"/>
              <a:t>Stop talking to them if they don’t respect those feelings</a:t>
            </a:r>
          </a:p>
          <a:p>
            <a:r>
              <a:rPr lang="en-US" sz="5500" dirty="0"/>
              <a:t>Block and report if the requests continue</a:t>
            </a:r>
          </a:p>
          <a:p>
            <a:pPr marL="0" indent="0">
              <a:buNone/>
            </a:pPr>
            <a:r>
              <a:rPr lang="en-US" sz="5500" dirty="0"/>
              <a:t>Feeling pressured can include: </a:t>
            </a:r>
          </a:p>
          <a:p>
            <a:pPr lvl="1"/>
            <a:r>
              <a:rPr lang="en-US" sz="5300" dirty="0"/>
              <a:t>being asked over and over again</a:t>
            </a:r>
          </a:p>
          <a:p>
            <a:pPr lvl="1"/>
            <a:r>
              <a:rPr lang="en-US" sz="5300" dirty="0"/>
              <a:t>not wanting to hurt someone’s feelings</a:t>
            </a:r>
          </a:p>
          <a:p>
            <a:pPr lvl="1"/>
            <a:r>
              <a:rPr lang="en-US" sz="5300" dirty="0"/>
              <a:t>being offered money or a gift</a:t>
            </a:r>
          </a:p>
          <a:p>
            <a:pPr lvl="1"/>
            <a:r>
              <a:rPr lang="en-US" sz="5300" dirty="0"/>
              <a:t>Being threatened</a:t>
            </a:r>
          </a:p>
          <a:p>
            <a:pPr lvl="1"/>
            <a:r>
              <a:rPr lang="en-US" sz="5300" dirty="0"/>
              <a:t>Threatening to end the relationship</a:t>
            </a:r>
          </a:p>
          <a:p>
            <a:pPr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50355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BFCBB7-3A69-006E-E056-4E802BBC57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16F96C-2E0A-02C3-4689-92D74951F6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51809" y="910606"/>
            <a:ext cx="2888381" cy="706964"/>
          </a:xfrm>
        </p:spPr>
        <p:txBody>
          <a:bodyPr>
            <a:noAutofit/>
          </a:bodyPr>
          <a:lstStyle/>
          <a:p>
            <a:r>
              <a:rPr lang="en-US" sz="6000" dirty="0"/>
              <a:t>Regret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E71865-B247-23A3-3C6F-2333EFF3B1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83169" y="2627148"/>
            <a:ext cx="8825659" cy="341630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1900" dirty="0"/>
              <a:t>If someone regrets sending someone an explicit picture:</a:t>
            </a:r>
          </a:p>
          <a:p>
            <a:r>
              <a:rPr lang="en-US" sz="1900" dirty="0"/>
              <a:t>Stay calm</a:t>
            </a:r>
            <a:br>
              <a:rPr lang="en-US" sz="1900" dirty="0"/>
            </a:br>
            <a:r>
              <a:rPr lang="en-US" sz="1900" dirty="0"/>
              <a:t>Regret is normal and there are ways to resolve this. </a:t>
            </a:r>
          </a:p>
          <a:p>
            <a:r>
              <a:rPr lang="en-US" sz="1900" dirty="0"/>
              <a:t>Ask the person to delete it</a:t>
            </a:r>
            <a:br>
              <a:rPr lang="en-US" sz="1900" dirty="0"/>
            </a:br>
            <a:r>
              <a:rPr lang="en-US" sz="1900" dirty="0"/>
              <a:t>It’s okay to speak up and say it shouldn’t be kept or shared. </a:t>
            </a:r>
          </a:p>
          <a:p>
            <a:r>
              <a:rPr lang="en-US" sz="1900" dirty="0"/>
              <a:t>Talk to a trusted adult</a:t>
            </a:r>
            <a:br>
              <a:rPr lang="en-US" sz="1900" dirty="0"/>
            </a:br>
            <a:r>
              <a:rPr lang="en-US" sz="1900" dirty="0"/>
              <a:t>A parent, counselor, teacher can help with safety and figure out next steps. </a:t>
            </a:r>
          </a:p>
          <a:p>
            <a:r>
              <a:rPr lang="en-US" sz="1900" dirty="0"/>
              <a:t>Report it if needed</a:t>
            </a:r>
            <a:br>
              <a:rPr lang="en-US" sz="1900" dirty="0"/>
            </a:br>
            <a:r>
              <a:rPr lang="en-US" sz="1900" dirty="0"/>
              <a:t>If someone is refusing to delete it report it to your school resource officer.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36086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ED4478-32AD-8404-048E-D682BD3C62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44E75F-3E29-441B-A0CD-73C983CEA4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6566" y="950019"/>
            <a:ext cx="4598868" cy="706964"/>
          </a:xfrm>
        </p:spPr>
        <p:txBody>
          <a:bodyPr>
            <a:noAutofit/>
          </a:bodyPr>
          <a:lstStyle/>
          <a:p>
            <a:r>
              <a:rPr lang="en-US" sz="6000" dirty="0"/>
              <a:t>Threatening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AFCEF9-75DB-CA7B-8D38-D24A6D41AF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83170" y="2419065"/>
            <a:ext cx="8825659" cy="393163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1900" dirty="0"/>
              <a:t>If someone is threatening to share an explicit picture that was sent:</a:t>
            </a:r>
          </a:p>
          <a:p>
            <a:r>
              <a:rPr lang="en-US" sz="1900" dirty="0"/>
              <a:t>Don’t reply to them.</a:t>
            </a:r>
          </a:p>
          <a:p>
            <a:r>
              <a:rPr lang="en-US" sz="1900" dirty="0"/>
              <a:t>Don’t send more photos even if they promise to stop if more is sent. </a:t>
            </a:r>
          </a:p>
          <a:p>
            <a:r>
              <a:rPr lang="en-US" sz="1900" dirty="0"/>
              <a:t>Don’t pay them if they ask for money. </a:t>
            </a:r>
          </a:p>
          <a:p>
            <a:r>
              <a:rPr lang="en-US" sz="1900" dirty="0"/>
              <a:t>Know you are NOT alone. Ask for help. Law enforcement is trained to help in these situations.</a:t>
            </a:r>
          </a:p>
          <a:p>
            <a:r>
              <a:rPr lang="en-US" sz="1900" dirty="0"/>
              <a:t>Save the evidence and report it to cybertipline.org.</a:t>
            </a:r>
          </a:p>
          <a:p>
            <a:r>
              <a:rPr lang="en-US" sz="1900" dirty="0"/>
              <a:t>Tell a trusted adult immediately. If they aren’t comfortable talking to someone they know, text “TRUST” to 741741 to reach a live Crisis Text Line counselor.</a:t>
            </a:r>
          </a:p>
          <a:p>
            <a:r>
              <a:rPr lang="en-US" sz="1900" dirty="0"/>
              <a:t>If something gets posted, submit a case to TakeItDown.NCMEC.org</a:t>
            </a:r>
            <a:br>
              <a:rPr lang="en-US" sz="1900" dirty="0"/>
            </a:br>
            <a:r>
              <a:rPr lang="en-US" sz="1900" dirty="0"/>
              <a:t>A free service to help remove or stop online sharing of explicit photos.</a:t>
            </a:r>
          </a:p>
          <a:p>
            <a:endParaRPr lang="en-US" sz="1900" dirty="0"/>
          </a:p>
          <a:p>
            <a:endParaRPr lang="en-US" sz="1900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94506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50B709-3B2F-8BA2-3662-5992F0C431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2182BA-E370-4D7B-FBDB-37D1E45711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61693" y="677917"/>
            <a:ext cx="5068614" cy="1174531"/>
          </a:xfrm>
        </p:spPr>
        <p:txBody>
          <a:bodyPr>
            <a:noAutofit/>
          </a:bodyPr>
          <a:lstStyle/>
          <a:p>
            <a:r>
              <a:rPr lang="en-US" sz="6000" dirty="0"/>
              <a:t>Oversharing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97C08D-BB9B-BDCA-3F94-1FA266D515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83170" y="2587734"/>
            <a:ext cx="8825659" cy="34163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If someone shared a message or picture with someone who doesn’t want it:</a:t>
            </a:r>
          </a:p>
          <a:p>
            <a:r>
              <a:rPr lang="en-US" dirty="0"/>
              <a:t>Apologize</a:t>
            </a:r>
          </a:p>
          <a:p>
            <a:r>
              <a:rPr lang="en-US" dirty="0"/>
              <a:t>Stop contacting the person if they don’t want to talk</a:t>
            </a:r>
          </a:p>
          <a:p>
            <a:r>
              <a:rPr lang="en-US" dirty="0"/>
              <a:t>Don’t pressure the person to send images or messages back</a:t>
            </a:r>
          </a:p>
          <a:p>
            <a:r>
              <a:rPr lang="en-US" dirty="0"/>
              <a:t>Talk to a trusted adult about what happened</a:t>
            </a:r>
          </a:p>
          <a:p>
            <a:pPr marL="0" indent="0">
              <a:buNone/>
            </a:pPr>
            <a:r>
              <a:rPr lang="en-US" dirty="0"/>
              <a:t>If someone received a message or picture they didn’t want:</a:t>
            </a:r>
          </a:p>
          <a:p>
            <a:r>
              <a:rPr lang="en-US" dirty="0"/>
              <a:t>Block and report them</a:t>
            </a:r>
          </a:p>
          <a:p>
            <a:r>
              <a:rPr lang="en-US" dirty="0"/>
              <a:t>Delete it</a:t>
            </a:r>
          </a:p>
        </p:txBody>
      </p:sp>
    </p:spTree>
    <p:extLst>
      <p:ext uri="{BB962C8B-B14F-4D97-AF65-F5344CB8AC3E}">
        <p14:creationId xmlns:p14="http://schemas.microsoft.com/office/powerpoint/2010/main" val="61470355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1276</TotalTime>
  <Words>436</Words>
  <Application>Microsoft Office PowerPoint</Application>
  <PresentationFormat>Widescreen</PresentationFormat>
  <Paragraphs>43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Century Gothic</vt:lpstr>
      <vt:lpstr>Wingdings 3</vt:lpstr>
      <vt:lpstr>Ion Boardroom</vt:lpstr>
      <vt:lpstr>Asking</vt:lpstr>
      <vt:lpstr>Pressure</vt:lpstr>
      <vt:lpstr>Regret</vt:lpstr>
      <vt:lpstr>Threatening</vt:lpstr>
      <vt:lpstr>Oversharing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Ashley Cagnetta</dc:creator>
  <cp:lastModifiedBy>Ashley Cagnetta</cp:lastModifiedBy>
  <cp:revision>10</cp:revision>
  <dcterms:created xsi:type="dcterms:W3CDTF">2025-06-25T21:40:46Z</dcterms:created>
  <dcterms:modified xsi:type="dcterms:W3CDTF">2025-09-19T19:18:55Z</dcterms:modified>
</cp:coreProperties>
</file>