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ole Cards" id="{CD158C1B-B744-41CF-8EEE-62ABBCA3DBE8}">
          <p14:sldIdLst>
            <p14:sldId id="256"/>
            <p14:sldId id="257"/>
            <p14:sldId id="258"/>
            <p14:sldId id="259"/>
            <p14:sldId id="267"/>
            <p14:sldId id="260"/>
            <p14:sldId id="261"/>
            <p14:sldId id="262"/>
            <p14:sldId id="263"/>
          </p14:sldIdLst>
        </p14:section>
        <p14:section name="Roles for No Breakout Rooms" id="{6A53534F-A759-4353-96A9-87B6818DFA45}">
          <p14:sldIdLst>
            <p14:sldId id="264"/>
          </p14:sldIdLst>
        </p14:section>
        <p14:section name="Directions for No Breakout Rooms" id="{BA628B61-4730-4A85-B3D8-1F07159DFE8A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97" d="100"/>
          <a:sy n="97" d="100"/>
        </p:scale>
        <p:origin x="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8" d="100"/>
        <a:sy n="128" d="100"/>
      </p:scale>
      <p:origin x="0" y="-5094"/>
    </p:cViewPr>
  </p:sorterViewPr>
  <p:notesViewPr>
    <p:cSldViewPr snapToGrid="0">
      <p:cViewPr varScale="1">
        <p:scale>
          <a:sx n="50" d="100"/>
          <a:sy n="50" d="100"/>
        </p:scale>
        <p:origin x="2700" y="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81B302-B226-454A-99C6-ABBFAF1BA4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70E71B-F778-4DDF-8C44-5DE865C723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D061F-FE8B-4FC3-A10F-234F360A838A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9DE09-6535-4B07-93C2-FCBB739D0D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B463C5-9B3B-4F46-8197-BBBCB10456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5C541-9088-47EB-A436-A21D1F64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39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95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229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73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62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83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17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79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25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56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16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020BE-0C17-4C37-9D37-D128A5FE2E3F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97D1FBF-9A30-43FB-8ED8-C928645DFDE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City Council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Elected, local policy and law-making 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Power to pass city/town laws and ordinances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Conduct regular meetings open to the public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Hear requests and grievances of local citizens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Conduct the City Council meeting today to hear from local leaders on their view of the new curfew laws proposed.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Decide the order for each group presenting.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Inform the audience and presenters of the rules for the meeting. As a group, determine the rules.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Start the meeting with introductions.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Call on each representative to speak for 2 minutes.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Take notes on the points made.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Thank each group presenting.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Deliberate with your fellow council members to revise a curfew law that reflects the wishes of the groups presenting.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Announce to the whole class your decision regarding the curfew law.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33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192768" y="450283"/>
            <a:ext cx="3785520" cy="1200329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City Council 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Elected, local policy and law-making 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Power to pass city/town laws and ordinances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Conduct regular meetings open to the public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Hear requests and grievances of local citizens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5A579-163E-4232-AE60-ADCBE4AFF255}"/>
              </a:ext>
            </a:extLst>
          </p:cNvPr>
          <p:cNvSpPr txBox="1"/>
          <p:nvPr/>
        </p:nvSpPr>
        <p:spPr>
          <a:xfrm>
            <a:off x="174842" y="4151370"/>
            <a:ext cx="3821372" cy="1384995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School Resource Officers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Serves as school faculty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Teaches Law Related Education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Builds relationships with students, parents and faculty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Addresses safety concerns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9582D1-AA78-4C25-9B3D-6946746F3BCA}"/>
              </a:ext>
            </a:extLst>
          </p:cNvPr>
          <p:cNvSpPr txBox="1"/>
          <p:nvPr/>
        </p:nvSpPr>
        <p:spPr>
          <a:xfrm>
            <a:off x="4140815" y="2235188"/>
            <a:ext cx="3937141" cy="1569660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Local Business Owners Association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Local Business Owners'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Advocates for growing businesses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Aiding businesses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Serve the commerce needs of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Address concerns that may affect business relationships in the community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A334A1-C176-44F2-9348-F5F1A8428DF4}"/>
              </a:ext>
            </a:extLst>
          </p:cNvPr>
          <p:cNvSpPr txBox="1"/>
          <p:nvPr/>
        </p:nvSpPr>
        <p:spPr>
          <a:xfrm>
            <a:off x="8268014" y="263027"/>
            <a:ext cx="3821372" cy="1569660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Parents of teens who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want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the curfew laws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Parents and legal guardians of teens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Believe the curfew laws can improve safety for their teens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Concerned for teen safety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Legally responsible for teen actions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CBA870-F8F1-47FF-8F79-BA7CD226A84C}"/>
              </a:ext>
            </a:extLst>
          </p:cNvPr>
          <p:cNvSpPr txBox="1"/>
          <p:nvPr/>
        </p:nvSpPr>
        <p:spPr>
          <a:xfrm>
            <a:off x="4140815" y="140707"/>
            <a:ext cx="3964672" cy="1938992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Neighborhood Block Watch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Committee of volunteer neighborhood adult residents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Elected by the adult neighborhood residents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Present concerns for public safety in their neighborhood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Suggest ideas and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Volunteer to patrol the neighborhood and/or report any safety issues or concerns 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7F4A56-21A0-4DB9-A027-5AF4FD1FCE64}"/>
              </a:ext>
            </a:extLst>
          </p:cNvPr>
          <p:cNvSpPr txBox="1"/>
          <p:nvPr/>
        </p:nvSpPr>
        <p:spPr>
          <a:xfrm>
            <a:off x="192768" y="2020644"/>
            <a:ext cx="3785520" cy="1754326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City Youth Council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Youth appointed by the City Council to represent youth in their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Present concerns from teens about their rights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Suggest ideas and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Present the Council decisions to their audience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B18EEA-B4B7-41BD-A6DE-BE41361066B8}"/>
              </a:ext>
            </a:extLst>
          </p:cNvPr>
          <p:cNvSpPr txBox="1"/>
          <p:nvPr/>
        </p:nvSpPr>
        <p:spPr>
          <a:xfrm>
            <a:off x="4140815" y="3993472"/>
            <a:ext cx="3992203" cy="1569660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Local employers of youth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Local Employers</a:t>
            </a:r>
          </a:p>
          <a:p>
            <a:pPr marL="742950" lvl="1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Hire youth 16-19 for their business operations </a:t>
            </a:r>
          </a:p>
          <a:p>
            <a:pPr marL="742950" lvl="1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Depend on youth employees to fill their business need for part time, minimum wage earners, as well as youth-oriented positions in their company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7631B-2B3F-4C4C-A0CE-CB4479EF3BEE}"/>
              </a:ext>
            </a:extLst>
          </p:cNvPr>
          <p:cNvSpPr txBox="1"/>
          <p:nvPr/>
        </p:nvSpPr>
        <p:spPr>
          <a:xfrm>
            <a:off x="8248805" y="4362803"/>
            <a:ext cx="3840581" cy="1200329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County School Board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Elected members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Advocate for students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Make decisions affecting schools, teachers, students and parents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D55F93-F7B5-4149-85B9-0372101B3094}"/>
              </a:ext>
            </a:extLst>
          </p:cNvPr>
          <p:cNvSpPr txBox="1"/>
          <p:nvPr/>
        </p:nvSpPr>
        <p:spPr>
          <a:xfrm>
            <a:off x="8268014" y="2224830"/>
            <a:ext cx="3821372" cy="1815882"/>
          </a:xfrm>
          <a:prstGeom prst="rect">
            <a:avLst/>
          </a:prstGeom>
          <a:noFill/>
          <a:ln w="28575">
            <a:solidFill>
              <a:srgbClr val="99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Parents of teens who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do not want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the curfew laws</a:t>
            </a:r>
          </a:p>
          <a:p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Parents and legal guardians of teens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Do not believe curfew laws protect teen safety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Concerned for teen safety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Legally responsible for teen 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59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Directions: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Review the existing curfew law and make any changes you see necessary to protect the safety of youth when out of their home without a legal guardian.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Be ready to explain your reasons to change or keep the law.  </a:t>
            </a:r>
          </a:p>
          <a:p>
            <a:pPr lvl="1"/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an adult during these hours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3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School Resource Officers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 member of the school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Teaches Law Related Education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Builds relationships with students, parents and faculty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Addresses safety concerns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fellow SROs to examine the safety of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effectiveness of the existing curfew law for teen safety.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19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Local Business Owners Association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Local Business Owners’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Advocates for growing businesses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Aiding businesses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Serve the commerce needs of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Address concerns that may affect business relationships in the community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fellow business partners to examine the effect on businesses of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changes that may benefit the business community.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1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Parents of teens in the community who want the curfew laws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Parents and legal guardians of teens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Believe the curfew laws can improve safety for their teens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Concerned for teen safety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Legally responsible for teen actions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fellow parents and guardians of teens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practical application of the curfew rules.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why the curfew laws should remain as is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8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Parents of teens in the community who do not want the curfew laws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Parents and legal guardians of teens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Believe the curfew laws cannot improve safety for their teens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Concerned for teen safety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Legally responsible for teen actions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parents and guardians of teens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why you do not feel the need for curfew laws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any changes you might make that would agree with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997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City Youth Council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Youth appointed by the City Council to represent youth in their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Present concerns from teens about their rights in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Suggest ideas and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Present the Council decisions to their audience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peers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fairness of the curfew rules.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32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Neighborhood Block Watch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Committee of volunteer neighborhood adult residents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Elected by the adult neighborhood residents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Present concerns for public safety in their neighborhood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Suggest ideas and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Volunteer to patrol the neighborhood and/or report any safety issues or concerns 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council members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impact of the curfew rules on rights and responsibilities of the community.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an adult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237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Employers of youth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Local Employers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Hire youth 16-19 for their business operations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Depend on youth employees to fill their business need for part time, minimum wage earners, as well as youth-oriented positions in their company 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fellow youth employers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impact of the curfew rules on their business and youth employees.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 legal guardian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93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5BFF6C-0732-4632-8EFA-ACACC0A87597}"/>
              </a:ext>
            </a:extLst>
          </p:cNvPr>
          <p:cNvSpPr txBox="1"/>
          <p:nvPr/>
        </p:nvSpPr>
        <p:spPr>
          <a:xfrm>
            <a:off x="302959" y="257413"/>
            <a:ext cx="1147946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Role: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County School Board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Description: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Elected members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Advocate for students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Make decisions affecting schools, teachers, students and parents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Task: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Collaborate with your fellow board members to examine the existing curfew law.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Discuss the impact of the curfew rules on student success and school life.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Reach a consensus as a group as to keep or change the law and why.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Choose a reporter to speak for the group during the City Council Meeting. 2 minutes or less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Existing Law: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Minors are not allowed outside their residential property without an adult during these hours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Everyday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Hours: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10pm-6:00am</a:t>
            </a:r>
          </a:p>
          <a:p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Age: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and under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Violators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may receive $100 fine  </a:t>
            </a:r>
          </a:p>
          <a:p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xemptions: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5702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977</TotalTime>
  <Words>1710</Words>
  <Application>Microsoft Office PowerPoint</Application>
  <PresentationFormat>Widescreen</PresentationFormat>
  <Paragraphs>239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Gill Sans MT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10</cp:revision>
  <dcterms:created xsi:type="dcterms:W3CDTF">2021-07-27T20:11:15Z</dcterms:created>
  <dcterms:modified xsi:type="dcterms:W3CDTF">2022-01-12T16:20:34Z</dcterms:modified>
</cp:coreProperties>
</file>