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1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3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8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3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0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9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9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5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2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15EB-90CF-44CE-BF80-C8ACB93E6F42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20999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5152" y="243898"/>
            <a:ext cx="1153757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28-1381A1-Driving while under the Influence of alcohol/drugs to the slightest degree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(BAC .05-.079) with impairment;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 Class 1 misdemeanor possible jail sentence of 10 days and minimum fine $250 </a:t>
            </a:r>
          </a:p>
          <a:p>
            <a:pPr algn="ctr"/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364" y="1828799"/>
            <a:ext cx="118603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 ALCOHOL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28-1381A2-Driving with Blood Alcohol 08 or above;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 applies only to those 21 </a:t>
            </a:r>
            <a:r>
              <a:rPr lang="en-US" sz="200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and older: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Class 1 misdemeanor 10 days in jail and minimum $250 fine with ignition Interlock device installed in vehicle</a:t>
            </a:r>
          </a:p>
          <a:p>
            <a:pPr algn="ctr"/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364" y="3490792"/>
            <a:ext cx="1186030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 DRUGS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28-1381A3-Driving with a drug in your system;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to include prescription drugs if impairment is shown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           Punishment:  Class 1 misdemeanor; 10 days in jail and minimum $250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152" y="5405718"/>
            <a:ext cx="118065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Extreme DUI (ALCOHOL)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28-1381A1 DUI with Blood Alcohol between .15 .199;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with minimum 30 days in jail and minimum fine $250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95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024" y="3442448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376569"/>
            <a:ext cx="119678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Super Extreme DUI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28-1382A2 DUI with Blood alcohol .20 and above.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with minimum 45 days in jail and minimum $500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77" y="1896034"/>
            <a:ext cx="118468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DUI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28-1383A DUI while driver’s license suspended for DUI or third DUI offense in past 7 years or passenger in a the vehicle under 15 years old;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Between 30 days and 2 years of prison and various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941" y="3588805"/>
            <a:ext cx="1175272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Blood or Breath Testing Law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28-1321-All persons arrested for DUI must provide a blood, breath, urine sample or all three as required by the Law Enforcement Officer; 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 refusal results in an automatic minimum 1 year suspension of a driver’s license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706" y="5165229"/>
            <a:ext cx="1187375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Ignition Interlock Device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28-1401 Anyone convicted for DUI must install an ignition interlock device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all vehicles that person operates: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 violation results in additional license suspension terms.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30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77" y="1855696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647" y="5249041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97054"/>
            <a:ext cx="11967882" cy="169277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Under 21 Possession of Alcohol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4-244.9  Anyone under the age of 21 possessing on their person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or in their body (consumption) any alcoholic beverage; 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Minimum fine of $250 and possible license suspension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118" y="1901975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Open Container in Vehicle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4-251   Anyone, regardless of age, having an open container of alcohol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within the passenger compartment of a vehicle;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Class 2 misdemeanor 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77" y="3472465"/>
            <a:ext cx="11967882" cy="16927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Assault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13-1204A1 Seriously injuring another person can be enforced along with DUI laws if person who caused the injury is impaired by alcohol, illegal or prescription drugs; 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Class 3 felony with various prison/fine amounts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365" y="5419260"/>
            <a:ext cx="11932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Endangerment</a:t>
            </a:r>
          </a:p>
          <a:p>
            <a:pPr algn="ctr"/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13-1201 Placing someone’s life at risk of death or serious injury;  </a:t>
            </a:r>
          </a:p>
          <a:p>
            <a:pPr algn="ctr"/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If risk of imminent death; class 6 felony. If risk of injury, class 1 misdemeanor 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US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665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21026"/>
            <a:ext cx="11967882" cy="15329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Vehicle Impound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28-3511 A person who is under 21 with any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Blood Alcohol amount will have their vehicle impounded or 30 days.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55895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7577" y="1896035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Manslaughter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13-1103 Recklessly causes the death of another person: Example: DUI and engaging in reckless activity such as speeding, racing, running red lights etc.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where a person is killed as a result of the act;  Punishment: Class 2 felony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77" y="3588806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Negligent Homicide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13-1102 A person causes the death of another while committing a crime.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Example: DUI is a crime; therefore accidentally killing someone while under the influence of alcohol, drugs or prescription drugs while driving/impaired; Punishment: Class 4 felony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77" y="5281577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Second Degree Murder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13-1104A3 Circumstances showing extreme disregard for human life that causes death of another person or unborn child.  Example: DUI that causes death of someone when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Blood Alcohol is very high:  Class 1 felony punishable to life in prison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1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15557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327331"/>
            <a:ext cx="1196788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Criminal Damage</a:t>
            </a:r>
          </a:p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13-1602 Damaging someone’s property or altering someone’s property;  </a:t>
            </a:r>
          </a:p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Punishment: Various depending on value amount damaged.  All felonies unless damage is less than $1,000, then class 1 misdemeanor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393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621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Erika Sarmiento</cp:lastModifiedBy>
  <cp:revision>9</cp:revision>
  <dcterms:created xsi:type="dcterms:W3CDTF">2016-02-29T19:32:13Z</dcterms:created>
  <dcterms:modified xsi:type="dcterms:W3CDTF">2024-01-26T17:34:05Z</dcterms:modified>
</cp:coreProperties>
</file>