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L6 Signs" id="{3E92B6C6-10D3-4253-B05A-D841F5FE7506}">
          <p14:sldIdLst>
            <p14:sldId id="259"/>
            <p14:sldId id="26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48" y="4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03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779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1143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203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69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645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616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4387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6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146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3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0B332-60BB-4CD8-A3F9-FD2B90440B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609E2-ABED-4706-9337-C6A7E9107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68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32004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3505200"/>
            <a:ext cx="8839200" cy="32004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210410"/>
            <a:ext cx="838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dirty="0" smtClean="0"/>
              <a:t>AGREE</a:t>
            </a:r>
            <a:endParaRPr lang="en-US" sz="20000" dirty="0"/>
          </a:p>
        </p:txBody>
      </p:sp>
      <p:sp>
        <p:nvSpPr>
          <p:cNvPr id="6" name="TextBox 5"/>
          <p:cNvSpPr txBox="1"/>
          <p:nvPr/>
        </p:nvSpPr>
        <p:spPr>
          <a:xfrm>
            <a:off x="-152400" y="3751183"/>
            <a:ext cx="94488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0" dirty="0" smtClean="0"/>
              <a:t>DISAGREE</a:t>
            </a:r>
            <a:endParaRPr lang="en-US" sz="17000" dirty="0"/>
          </a:p>
        </p:txBody>
      </p:sp>
    </p:spTree>
    <p:extLst>
      <p:ext uri="{BB962C8B-B14F-4D97-AF65-F5344CB8AC3E}">
        <p14:creationId xmlns:p14="http://schemas.microsoft.com/office/powerpoint/2010/main" val="7645267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52400"/>
            <a:ext cx="8839200" cy="32004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52400" y="3505200"/>
            <a:ext cx="8839200" cy="3200400"/>
          </a:xfrm>
          <a:prstGeom prst="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1000" y="210410"/>
            <a:ext cx="83820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0" dirty="0" smtClean="0"/>
              <a:t>Parents</a:t>
            </a:r>
            <a:endParaRPr lang="en-US" sz="20000" dirty="0"/>
          </a:p>
        </p:txBody>
      </p:sp>
      <p:sp>
        <p:nvSpPr>
          <p:cNvPr id="6" name="TextBox 5"/>
          <p:cNvSpPr txBox="1"/>
          <p:nvPr/>
        </p:nvSpPr>
        <p:spPr>
          <a:xfrm>
            <a:off x="-152400" y="3751183"/>
            <a:ext cx="94488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0" dirty="0" smtClean="0"/>
              <a:t>Students</a:t>
            </a:r>
            <a:endParaRPr lang="en-US" sz="17000" dirty="0"/>
          </a:p>
        </p:txBody>
      </p:sp>
    </p:spTree>
    <p:extLst>
      <p:ext uri="{BB962C8B-B14F-4D97-AF65-F5344CB8AC3E}">
        <p14:creationId xmlns:p14="http://schemas.microsoft.com/office/powerpoint/2010/main" val="3986755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4</Words>
  <Application>Microsoft Office PowerPoint</Application>
  <PresentationFormat>On-screen Show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Arizona Bar Foundation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6</cp:revision>
  <dcterms:created xsi:type="dcterms:W3CDTF">2015-07-29T23:18:21Z</dcterms:created>
  <dcterms:modified xsi:type="dcterms:W3CDTF">2015-08-07T23:22:29Z</dcterms:modified>
</cp:coreProperties>
</file>