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942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9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52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0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734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27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16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75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60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58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64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DF72A-D829-4253-83D7-DC2CFFCFE49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6B479-6C95-47FF-A1C2-0D299AC470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1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414" y="234636"/>
            <a:ext cx="2895600" cy="201666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32214" y="2398414"/>
            <a:ext cx="2895600" cy="201666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12414" y="2397660"/>
            <a:ext cx="2895600" cy="201666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24955" y="234636"/>
            <a:ext cx="2895600" cy="201666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2414" y="4567852"/>
            <a:ext cx="2895600" cy="201666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124955" y="2398414"/>
            <a:ext cx="2895600" cy="201666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132214" y="234636"/>
            <a:ext cx="2895600" cy="201666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132214" y="4567852"/>
            <a:ext cx="2895600" cy="201666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124955" y="4567852"/>
            <a:ext cx="2895600" cy="2016660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12414" y="655766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Teacher</a:t>
            </a:r>
            <a:endParaRPr lang="en-US" sz="5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69125" y="825043"/>
            <a:ext cx="30072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Administrator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32214" y="312304"/>
            <a:ext cx="2895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School Staff</a:t>
            </a:r>
            <a:endParaRPr lang="en-US" sz="60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2414" y="2621914"/>
            <a:ext cx="289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mic Sans MS" panose="030F0702030302020204" pitchFamily="66" charset="0"/>
              </a:rPr>
              <a:t>SRO</a:t>
            </a:r>
            <a:endParaRPr lang="en-US" sz="9600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24955" y="2529581"/>
            <a:ext cx="289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Truancy Officer</a:t>
            </a:r>
            <a:endParaRPr lang="en-US" sz="54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32214" y="2529581"/>
            <a:ext cx="29514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Family Member</a:t>
            </a:r>
            <a:endParaRPr lang="en-US" sz="5400" b="1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3525" y="4800600"/>
            <a:ext cx="289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Community Member</a:t>
            </a:r>
            <a:endParaRPr lang="en-US" sz="4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558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2</cp:revision>
  <dcterms:created xsi:type="dcterms:W3CDTF">2015-08-27T22:00:20Z</dcterms:created>
  <dcterms:modified xsi:type="dcterms:W3CDTF">2015-08-27T22:17:56Z</dcterms:modified>
</cp:coreProperties>
</file>