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59" r:id="rId5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Jennifer Castro" initials="JC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87" d="100"/>
          <a:sy n="87" d="100"/>
        </p:scale>
        <p:origin x="1716" y="-54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commentAuthors" Target="commentAuthors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59C620-9813-4D27-A26D-8700C123CF83}" type="datetimeFigureOut">
              <a:rPr lang="en-US" smtClean="0"/>
              <a:pPr/>
              <a:t>4/15/2022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9611B0-BCE9-4008-A793-2BAAFA106E2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86672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59C620-9813-4D27-A26D-8700C123CF83}" type="datetimeFigureOut">
              <a:rPr lang="en-US" smtClean="0"/>
              <a:pPr/>
              <a:t>4/15/2022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9611B0-BCE9-4008-A793-2BAAFA106E2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51213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59C620-9813-4D27-A26D-8700C123CF83}" type="datetimeFigureOut">
              <a:rPr lang="en-US" smtClean="0"/>
              <a:pPr/>
              <a:t>4/15/2022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9611B0-BCE9-4008-A793-2BAAFA106E2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00431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59C620-9813-4D27-A26D-8700C123CF83}" type="datetimeFigureOut">
              <a:rPr lang="en-US" smtClean="0"/>
              <a:pPr/>
              <a:t>4/15/2022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9611B0-BCE9-4008-A793-2BAAFA106E2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23036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59C620-9813-4D27-A26D-8700C123CF83}" type="datetimeFigureOut">
              <a:rPr lang="en-US" smtClean="0"/>
              <a:pPr/>
              <a:t>4/15/2022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9611B0-BCE9-4008-A793-2BAAFA106E2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7277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59C620-9813-4D27-A26D-8700C123CF83}" type="datetimeFigureOut">
              <a:rPr lang="en-US" smtClean="0"/>
              <a:pPr/>
              <a:t>4/15/2022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9611B0-BCE9-4008-A793-2BAAFA106E2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09784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59C620-9813-4D27-A26D-8700C123CF83}" type="datetimeFigureOut">
              <a:rPr lang="en-US" smtClean="0"/>
              <a:pPr/>
              <a:t>4/15/2022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9611B0-BCE9-4008-A793-2BAAFA106E2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00365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59C620-9813-4D27-A26D-8700C123CF83}" type="datetimeFigureOut">
              <a:rPr lang="en-US" smtClean="0"/>
              <a:pPr/>
              <a:t>4/15/2022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9611B0-BCE9-4008-A793-2BAAFA106E2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49602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59C620-9813-4D27-A26D-8700C123CF83}" type="datetimeFigureOut">
              <a:rPr lang="en-US" smtClean="0"/>
              <a:pPr/>
              <a:t>4/15/2022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9611B0-BCE9-4008-A793-2BAAFA106E2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66691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59C620-9813-4D27-A26D-8700C123CF83}" type="datetimeFigureOut">
              <a:rPr lang="en-US" smtClean="0"/>
              <a:pPr/>
              <a:t>4/15/2022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9611B0-BCE9-4008-A793-2BAAFA106E2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92382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59C620-9813-4D27-A26D-8700C123CF83}" type="datetimeFigureOut">
              <a:rPr lang="en-US" smtClean="0"/>
              <a:pPr/>
              <a:t>4/15/2022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9611B0-BCE9-4008-A793-2BAAFA106E2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73813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59C620-9813-4D27-A26D-8700C123CF83}" type="datetimeFigureOut">
              <a:rPr lang="en-US" smtClean="0"/>
              <a:pPr/>
              <a:t>4/15/2022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9611B0-BCE9-4008-A793-2BAAFA106E2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17693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04800" y="152400"/>
            <a:ext cx="6324600" cy="4114800"/>
          </a:xfrm>
          <a:prstGeom prst="rect">
            <a:avLst/>
          </a:prstGeom>
          <a:noFill/>
          <a:ln w="889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304800" y="4843670"/>
            <a:ext cx="6324600" cy="4071730"/>
          </a:xfrm>
          <a:prstGeom prst="rect">
            <a:avLst/>
          </a:prstGeom>
          <a:noFill/>
          <a:ln w="889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525205" y="456217"/>
            <a:ext cx="5923545" cy="33547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latin typeface="Garamond" pitchFamily="18" charset="0"/>
              </a:rPr>
              <a:t>Where  can I register to vote?</a:t>
            </a:r>
          </a:p>
          <a:p>
            <a:endParaRPr lang="en-US" sz="2800" dirty="0">
              <a:latin typeface="Garamond" pitchFamily="18" charset="0"/>
            </a:endParaRPr>
          </a:p>
          <a:p>
            <a:endParaRPr lang="en-US" sz="2800" dirty="0">
              <a:latin typeface="Garamond" pitchFamily="18" charset="0"/>
            </a:endParaRPr>
          </a:p>
          <a:p>
            <a:endParaRPr lang="en-US" sz="2800" dirty="0">
              <a:latin typeface="Garamond" pitchFamily="18" charset="0"/>
            </a:endParaRPr>
          </a:p>
          <a:p>
            <a:r>
              <a:rPr lang="en-US" sz="2800" dirty="0">
                <a:latin typeface="Garamond" pitchFamily="18" charset="0"/>
              </a:rPr>
              <a:t>If I am a convicted felon, can I still vote?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25205" y="4986709"/>
            <a:ext cx="5923546" cy="42165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Garamond" pitchFamily="18" charset="0"/>
              </a:rPr>
              <a:t>I am a legal resident of the U.S., can I vote?</a:t>
            </a:r>
          </a:p>
          <a:p>
            <a:endParaRPr lang="en-US" sz="2800" dirty="0">
              <a:latin typeface="Garamond" pitchFamily="18" charset="0"/>
            </a:endParaRPr>
          </a:p>
          <a:p>
            <a:endParaRPr lang="en-US" sz="2800" dirty="0">
              <a:latin typeface="Garamond" pitchFamily="18" charset="0"/>
            </a:endParaRPr>
          </a:p>
          <a:p>
            <a:endParaRPr lang="en-US" sz="2800" dirty="0">
              <a:latin typeface="Garamond" pitchFamily="18" charset="0"/>
            </a:endParaRPr>
          </a:p>
          <a:p>
            <a:r>
              <a:rPr lang="en-US" sz="2800" dirty="0">
                <a:latin typeface="Garamond" pitchFamily="18" charset="0"/>
              </a:rPr>
              <a:t>If I forgot to register, can I show up to vote in my precinct (city district)?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23140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15958" y="228600"/>
            <a:ext cx="6589642" cy="4038600"/>
          </a:xfrm>
          <a:prstGeom prst="rect">
            <a:avLst/>
          </a:prstGeom>
          <a:noFill/>
          <a:ln w="889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115958" y="4843670"/>
            <a:ext cx="6589641" cy="4132506"/>
          </a:xfrm>
          <a:prstGeom prst="rect">
            <a:avLst/>
          </a:prstGeom>
          <a:noFill/>
          <a:ln w="889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304800" y="457200"/>
            <a:ext cx="6400800" cy="43088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Garamond" pitchFamily="18" charset="0"/>
              </a:rPr>
              <a:t>Where  can I register to vote?</a:t>
            </a:r>
          </a:p>
          <a:p>
            <a:r>
              <a:rPr lang="en-US" sz="2800" b="1" dirty="0">
                <a:solidFill>
                  <a:srgbClr val="FF0000"/>
                </a:solidFill>
                <a:latin typeface="Garamond" pitchFamily="18" charset="0"/>
              </a:rPr>
              <a:t>Answer:</a:t>
            </a:r>
          </a:p>
          <a:p>
            <a:r>
              <a:rPr lang="en-US" dirty="0">
                <a:solidFill>
                  <a:srgbClr val="FF0000"/>
                </a:solidFill>
                <a:latin typeface="Garamond" pitchFamily="18" charset="0"/>
              </a:rPr>
              <a:t>You can register at your county’s elections department.</a:t>
            </a:r>
          </a:p>
          <a:p>
            <a:r>
              <a:rPr lang="en-US" dirty="0">
                <a:solidFill>
                  <a:srgbClr val="FF0000"/>
                </a:solidFill>
                <a:latin typeface="Garamond" pitchFamily="18" charset="0"/>
              </a:rPr>
              <a:t>You may also register with any qualified deputy registrar anywhere (such as a table in a mall or public event).</a:t>
            </a:r>
          </a:p>
          <a:p>
            <a:r>
              <a:rPr lang="en-US" dirty="0">
                <a:solidFill>
                  <a:srgbClr val="FF0000"/>
                </a:solidFill>
                <a:latin typeface="Garamond" pitchFamily="18" charset="0"/>
              </a:rPr>
              <a:t>You can register when applying for a driver’s license or renewal.</a:t>
            </a:r>
          </a:p>
          <a:p>
            <a:r>
              <a:rPr lang="en-US" dirty="0">
                <a:solidFill>
                  <a:srgbClr val="FF0000"/>
                </a:solidFill>
                <a:latin typeface="Garamond" pitchFamily="18" charset="0"/>
              </a:rPr>
              <a:t>You can register online at www.servicearizona.com</a:t>
            </a:r>
          </a:p>
          <a:p>
            <a:r>
              <a:rPr lang="en-US" sz="2800" dirty="0">
                <a:latin typeface="Garamond" pitchFamily="18" charset="0"/>
              </a:rPr>
              <a:t>If I am a convicted felon, can I still vote?</a:t>
            </a:r>
          </a:p>
          <a:p>
            <a:r>
              <a:rPr lang="en-US" sz="2800" b="1" dirty="0">
                <a:solidFill>
                  <a:srgbClr val="FF0000"/>
                </a:solidFill>
                <a:latin typeface="Garamond" pitchFamily="18" charset="0"/>
              </a:rPr>
              <a:t>Answer:</a:t>
            </a:r>
          </a:p>
          <a:p>
            <a:r>
              <a:rPr lang="en-US" dirty="0">
                <a:solidFill>
                  <a:srgbClr val="FF0000"/>
                </a:solidFill>
                <a:latin typeface="Garamond" pitchFamily="18" charset="0"/>
              </a:rPr>
              <a:t>No, (unless your rights have been restored).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328670" y="4913525"/>
            <a:ext cx="6224530" cy="4339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Garamond" pitchFamily="18" charset="0"/>
              </a:rPr>
              <a:t>I am a legal resident of the U.S., can I vote?</a:t>
            </a:r>
          </a:p>
          <a:p>
            <a:r>
              <a:rPr lang="en-US" sz="2800" b="1" dirty="0">
                <a:solidFill>
                  <a:srgbClr val="FF0000"/>
                </a:solidFill>
                <a:latin typeface="Garamond" pitchFamily="18" charset="0"/>
              </a:rPr>
              <a:t>Answer:</a:t>
            </a:r>
          </a:p>
          <a:p>
            <a:r>
              <a:rPr lang="en-US" dirty="0">
                <a:solidFill>
                  <a:srgbClr val="FF0000"/>
                </a:solidFill>
                <a:latin typeface="Garamond" pitchFamily="18" charset="0"/>
              </a:rPr>
              <a:t>No, you must be a citizen of the United States.</a:t>
            </a:r>
          </a:p>
          <a:p>
            <a:endParaRPr lang="en-US" sz="2800" dirty="0">
              <a:latin typeface="Garamond" pitchFamily="18" charset="0"/>
            </a:endParaRPr>
          </a:p>
          <a:p>
            <a:r>
              <a:rPr lang="en-US" sz="2800" dirty="0">
                <a:latin typeface="Garamond" pitchFamily="18" charset="0"/>
              </a:rPr>
              <a:t>If I forgot to register, can I show up to vote in my precinct (city district)?</a:t>
            </a:r>
          </a:p>
          <a:p>
            <a:r>
              <a:rPr lang="en-US" sz="2800" b="1" dirty="0">
                <a:solidFill>
                  <a:srgbClr val="FF0000"/>
                </a:solidFill>
                <a:latin typeface="Garamond" pitchFamily="18" charset="0"/>
              </a:rPr>
              <a:t>Answer:</a:t>
            </a:r>
          </a:p>
          <a:p>
            <a:r>
              <a:rPr lang="en-US" dirty="0">
                <a:solidFill>
                  <a:srgbClr val="FF0000"/>
                </a:solidFill>
                <a:latin typeface="Garamond" pitchFamily="18" charset="0"/>
              </a:rPr>
              <a:t>No, you cannot vote unless you have properly registered, and your name appears in both the general county register and in the precinct register.  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05972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6858000" cy="4267200"/>
          </a:xfrm>
          <a:prstGeom prst="rect">
            <a:avLst/>
          </a:prstGeom>
          <a:noFill/>
          <a:ln w="889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0" y="4843670"/>
            <a:ext cx="6858000" cy="4267200"/>
          </a:xfrm>
          <a:prstGeom prst="rect">
            <a:avLst/>
          </a:prstGeom>
          <a:noFill/>
          <a:ln w="889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228600" y="315937"/>
            <a:ext cx="6629400" cy="42165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Garamond" pitchFamily="18" charset="0"/>
              </a:rPr>
              <a:t>If I am registered to vote, and my 18</a:t>
            </a:r>
            <a:r>
              <a:rPr lang="en-US" sz="2800" baseline="30000" dirty="0">
                <a:latin typeface="Garamond" pitchFamily="18" charset="0"/>
              </a:rPr>
              <a:t>th</a:t>
            </a:r>
            <a:r>
              <a:rPr lang="en-US" sz="2800" dirty="0">
                <a:latin typeface="Garamond" pitchFamily="18" charset="0"/>
              </a:rPr>
              <a:t> birthday is one day after the next regular general election, can I still vote?</a:t>
            </a:r>
          </a:p>
          <a:p>
            <a:endParaRPr lang="en-US" sz="2800" dirty="0">
              <a:latin typeface="Garamond" pitchFamily="18" charset="0"/>
            </a:endParaRPr>
          </a:p>
          <a:p>
            <a:endParaRPr lang="en-US" sz="2800" dirty="0">
              <a:latin typeface="Garamond" pitchFamily="18" charset="0"/>
            </a:endParaRPr>
          </a:p>
          <a:p>
            <a:endParaRPr lang="en-US" sz="2800" dirty="0">
              <a:latin typeface="Garamond" pitchFamily="18" charset="0"/>
            </a:endParaRPr>
          </a:p>
          <a:p>
            <a:r>
              <a:rPr lang="en-US" sz="2800" dirty="0">
                <a:latin typeface="Garamond" pitchFamily="18" charset="0"/>
              </a:rPr>
              <a:t>If I am away at college, can I vote there?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28600" y="4912692"/>
            <a:ext cx="6400800" cy="42165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Garamond" pitchFamily="18" charset="0"/>
              </a:rPr>
              <a:t>I am new to Arizona and have lived here for 2 weeks, will I be able to vote on the next election?</a:t>
            </a:r>
          </a:p>
          <a:p>
            <a:endParaRPr lang="en-US" sz="2800" dirty="0">
              <a:latin typeface="Garamond" pitchFamily="18" charset="0"/>
            </a:endParaRPr>
          </a:p>
          <a:p>
            <a:endParaRPr lang="en-US" sz="2800" dirty="0">
              <a:latin typeface="Garamond" pitchFamily="18" charset="0"/>
            </a:endParaRPr>
          </a:p>
          <a:p>
            <a:endParaRPr lang="en-US" sz="2800" dirty="0">
              <a:latin typeface="Garamond" pitchFamily="18" charset="0"/>
            </a:endParaRPr>
          </a:p>
          <a:p>
            <a:r>
              <a:rPr lang="en-US" sz="2800" dirty="0">
                <a:latin typeface="Garamond" pitchFamily="18" charset="0"/>
              </a:rPr>
              <a:t>Where can I find more voting information?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90711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6858000" cy="4267200"/>
          </a:xfrm>
          <a:prstGeom prst="rect">
            <a:avLst/>
          </a:prstGeom>
          <a:noFill/>
          <a:ln w="889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0" y="4843670"/>
            <a:ext cx="6858000" cy="4267200"/>
          </a:xfrm>
          <a:prstGeom prst="rect">
            <a:avLst/>
          </a:prstGeom>
          <a:noFill/>
          <a:ln w="889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236863" y="0"/>
            <a:ext cx="6621137" cy="52014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Garamond" pitchFamily="18" charset="0"/>
              </a:rPr>
              <a:t>If I am registered to vote, and my 18</a:t>
            </a:r>
            <a:r>
              <a:rPr lang="en-US" sz="2800" baseline="30000" dirty="0">
                <a:latin typeface="Garamond" pitchFamily="18" charset="0"/>
              </a:rPr>
              <a:t>th</a:t>
            </a:r>
            <a:r>
              <a:rPr lang="en-US" sz="2800" dirty="0">
                <a:latin typeface="Garamond" pitchFamily="18" charset="0"/>
              </a:rPr>
              <a:t> birthday is one day after the next regular general election, can I still vote?</a:t>
            </a:r>
          </a:p>
          <a:p>
            <a:r>
              <a:rPr lang="en-US" sz="2800" b="1" dirty="0">
                <a:solidFill>
                  <a:srgbClr val="FF0000"/>
                </a:solidFill>
                <a:latin typeface="Garamond" pitchFamily="18" charset="0"/>
              </a:rPr>
              <a:t>Answer:</a:t>
            </a:r>
          </a:p>
          <a:p>
            <a:r>
              <a:rPr lang="en-US" dirty="0">
                <a:solidFill>
                  <a:srgbClr val="FF0000"/>
                </a:solidFill>
                <a:latin typeface="Garamond" pitchFamily="18" charset="0"/>
              </a:rPr>
              <a:t>No, you need to be at least 18 on or before the date of the next regular general election following your registration.</a:t>
            </a:r>
          </a:p>
          <a:p>
            <a:endParaRPr lang="en-US" sz="2800" dirty="0">
              <a:latin typeface="Garamond" pitchFamily="18" charset="0"/>
            </a:endParaRPr>
          </a:p>
          <a:p>
            <a:r>
              <a:rPr lang="en-US" sz="2800" dirty="0">
                <a:latin typeface="Garamond" pitchFamily="18" charset="0"/>
              </a:rPr>
              <a:t>If I am away at college, can I vote there?</a:t>
            </a:r>
          </a:p>
          <a:p>
            <a:r>
              <a:rPr lang="en-US" sz="2800" b="1" dirty="0">
                <a:solidFill>
                  <a:srgbClr val="FF0000"/>
                </a:solidFill>
                <a:latin typeface="Garamond" pitchFamily="18" charset="0"/>
              </a:rPr>
              <a:t>Answer:</a:t>
            </a:r>
          </a:p>
          <a:p>
            <a:r>
              <a:rPr lang="en-US" dirty="0">
                <a:solidFill>
                  <a:srgbClr val="FF0000"/>
                </a:solidFill>
                <a:latin typeface="Garamond" pitchFamily="18" charset="0"/>
              </a:rPr>
              <a:t>Yes, but only if you have registered there.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28600" y="4884147"/>
            <a:ext cx="6477000" cy="47705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Garamond" pitchFamily="18" charset="0"/>
              </a:rPr>
              <a:t>I am new to Arizona and have lived here for 2 weeks, will I be able to vote on the next election?</a:t>
            </a:r>
          </a:p>
          <a:p>
            <a:r>
              <a:rPr lang="en-US" sz="2800" b="1" dirty="0">
                <a:solidFill>
                  <a:srgbClr val="FF0000"/>
                </a:solidFill>
                <a:latin typeface="Garamond" pitchFamily="18" charset="0"/>
              </a:rPr>
              <a:t>Answer:</a:t>
            </a:r>
          </a:p>
          <a:p>
            <a:r>
              <a:rPr lang="en-US" dirty="0">
                <a:solidFill>
                  <a:srgbClr val="FF0000"/>
                </a:solidFill>
                <a:latin typeface="Garamond" pitchFamily="18" charset="0"/>
              </a:rPr>
              <a:t>You must be a resident of the state for 29 days immediately before the election.</a:t>
            </a:r>
          </a:p>
          <a:p>
            <a:endParaRPr lang="en-US" sz="2800" dirty="0">
              <a:latin typeface="Garamond" pitchFamily="18" charset="0"/>
            </a:endParaRPr>
          </a:p>
          <a:p>
            <a:r>
              <a:rPr lang="en-US" sz="2800" dirty="0">
                <a:latin typeface="Garamond" pitchFamily="18" charset="0"/>
              </a:rPr>
              <a:t>Where can I find more voting information?</a:t>
            </a:r>
          </a:p>
          <a:p>
            <a:r>
              <a:rPr lang="en-US" sz="2800" b="1" dirty="0">
                <a:solidFill>
                  <a:srgbClr val="FF0000"/>
                </a:solidFill>
                <a:latin typeface="Garamond" pitchFamily="18" charset="0"/>
              </a:rPr>
              <a:t>Answer:</a:t>
            </a:r>
          </a:p>
          <a:p>
            <a:r>
              <a:rPr lang="en-US" dirty="0">
                <a:solidFill>
                  <a:srgbClr val="FF0000"/>
                </a:solidFill>
                <a:latin typeface="Garamond" pitchFamily="18" charset="0"/>
              </a:rPr>
              <a:t>The Arizona Secretary of State’s website at https://azsos.gov/elections</a:t>
            </a:r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904094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72</TotalTime>
  <Words>428</Words>
  <Application>Microsoft Office PowerPoint</Application>
  <PresentationFormat>On-screen Show (4:3)</PresentationFormat>
  <Paragraphs>61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Garamond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Rosie Figueroa</dc:creator>
  <cp:lastModifiedBy>Deepika Padmavati</cp:lastModifiedBy>
  <cp:revision>12</cp:revision>
  <dcterms:created xsi:type="dcterms:W3CDTF">2012-04-04T17:25:04Z</dcterms:created>
  <dcterms:modified xsi:type="dcterms:W3CDTF">2022-04-15T20:45:43Z</dcterms:modified>
</cp:coreProperties>
</file>