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656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18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44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25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80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5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292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59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089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912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827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E2ADE-6457-4302-A096-600F06054805}" type="datetimeFigureOut">
              <a:rPr lang="en-US" smtClean="0"/>
              <a:t>4/15/2022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D8D65-F956-438E-B0ED-72F1D4EB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3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200400" cy="2971800"/>
          </a:xfrm>
          <a:prstGeom prst="rect">
            <a:avLst/>
          </a:prstGeom>
          <a:noFill/>
          <a:ln w="63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57600" y="23191"/>
            <a:ext cx="3200400" cy="29718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3107635"/>
            <a:ext cx="3200400" cy="2971800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37721" y="3107635"/>
            <a:ext cx="3200400" cy="2971800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155635"/>
            <a:ext cx="3200400" cy="2971800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77478" y="6182139"/>
            <a:ext cx="3200400" cy="29718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24237" y="724261"/>
            <a:ext cx="23519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latin typeface="Garamond" pitchFamily="18" charset="0"/>
              </a:rPr>
              <a:t>13%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61958" y="724261"/>
            <a:ext cx="23519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latin typeface="Garamond" pitchFamily="18" charset="0"/>
              </a:rPr>
              <a:t>15%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4237" y="3808705"/>
            <a:ext cx="23519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latin typeface="Garamond" pitchFamily="18" charset="0"/>
              </a:rPr>
              <a:t>10%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01715" y="3808705"/>
            <a:ext cx="23519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latin typeface="Garamond" pitchFamily="18" charset="0"/>
              </a:rPr>
              <a:t>18%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4237" y="6856705"/>
            <a:ext cx="23519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latin typeface="Garamond" pitchFamily="18" charset="0"/>
              </a:rPr>
              <a:t>20%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81837" y="6883209"/>
            <a:ext cx="23519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latin typeface="Garamond" pitchFamily="18" charset="0"/>
              </a:rPr>
              <a:t>22%</a:t>
            </a:r>
          </a:p>
        </p:txBody>
      </p:sp>
    </p:spTree>
    <p:extLst>
      <p:ext uri="{BB962C8B-B14F-4D97-AF65-F5344CB8AC3E}">
        <p14:creationId xmlns:p14="http://schemas.microsoft.com/office/powerpoint/2010/main" val="538584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200400" cy="2971800"/>
          </a:xfrm>
          <a:prstGeom prst="rect">
            <a:avLst/>
          </a:prstGeom>
          <a:noFill/>
          <a:ln w="63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57600" y="23191"/>
            <a:ext cx="3200400" cy="29718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3107635"/>
            <a:ext cx="3200400" cy="2971800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37721" y="3107635"/>
            <a:ext cx="3200400" cy="2971800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155635"/>
            <a:ext cx="3200400" cy="2971800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77478" y="6182139"/>
            <a:ext cx="3200400" cy="29718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-152400" y="26504"/>
            <a:ext cx="3505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Garamond" pitchFamily="18" charset="0"/>
              </a:rPr>
              <a:t>$5</a:t>
            </a:r>
          </a:p>
          <a:p>
            <a:pPr algn="ctr"/>
            <a:r>
              <a:rPr lang="en-US" sz="6000">
                <a:latin typeface="Garamond" pitchFamily="18" charset="0"/>
              </a:rPr>
              <a:t>Cash Back </a:t>
            </a:r>
            <a:r>
              <a:rPr lang="en-US" sz="6000" dirty="0">
                <a:latin typeface="Garamond" pitchFamily="18" charset="0"/>
              </a:rPr>
              <a:t>Credit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85321" y="270182"/>
            <a:ext cx="35052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Garamond" pitchFamily="18" charset="0"/>
              </a:rPr>
              <a:t>$95</a:t>
            </a:r>
          </a:p>
          <a:p>
            <a:pPr algn="ctr"/>
            <a:r>
              <a:rPr lang="en-US" sz="7200" dirty="0">
                <a:latin typeface="Garamond" pitchFamily="18" charset="0"/>
              </a:rPr>
              <a:t>Late Fee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168965" y="3254707"/>
            <a:ext cx="3505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Garamond" pitchFamily="18" charset="0"/>
              </a:rPr>
              <a:t>$45</a:t>
            </a:r>
          </a:p>
          <a:p>
            <a:pPr algn="ctr"/>
            <a:r>
              <a:rPr lang="en-US" sz="4400" dirty="0">
                <a:latin typeface="Garamond" pitchFamily="18" charset="0"/>
              </a:rPr>
              <a:t>Additional Card Fee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21767" y="3265173"/>
            <a:ext cx="3505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Garamond" pitchFamily="18" charset="0"/>
              </a:rPr>
              <a:t>$10</a:t>
            </a:r>
          </a:p>
          <a:p>
            <a:pPr algn="ctr"/>
            <a:r>
              <a:rPr lang="en-US" sz="4400" dirty="0">
                <a:latin typeface="Garamond" pitchFamily="18" charset="0"/>
              </a:rPr>
              <a:t>Customer Service Fee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168965" y="6329211"/>
            <a:ext cx="3505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Garamond" pitchFamily="18" charset="0"/>
              </a:rPr>
              <a:t>$15</a:t>
            </a:r>
          </a:p>
          <a:p>
            <a:pPr algn="ctr"/>
            <a:r>
              <a:rPr lang="en-US" sz="4400" dirty="0">
                <a:latin typeface="Garamond" pitchFamily="18" charset="0"/>
              </a:rPr>
              <a:t>Balance Transfer Fee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05200" y="5905859"/>
            <a:ext cx="35052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latin typeface="Garamond" pitchFamily="18" charset="0"/>
              </a:rPr>
              <a:t>$35</a:t>
            </a:r>
          </a:p>
          <a:p>
            <a:pPr algn="ctr"/>
            <a:r>
              <a:rPr lang="en-US" sz="4400" dirty="0">
                <a:latin typeface="Garamond" pitchFamily="18" charset="0"/>
              </a:rPr>
              <a:t>Card </a:t>
            </a:r>
            <a:r>
              <a:rPr lang="en-US" sz="4200" dirty="0">
                <a:latin typeface="Garamond" pitchFamily="18" charset="0"/>
              </a:rPr>
              <a:t>Personalization Fee</a:t>
            </a:r>
          </a:p>
        </p:txBody>
      </p:sp>
    </p:spTree>
    <p:extLst>
      <p:ext uri="{BB962C8B-B14F-4D97-AF65-F5344CB8AC3E}">
        <p14:creationId xmlns:p14="http://schemas.microsoft.com/office/powerpoint/2010/main" val="3850766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41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Garamond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Rosie Figueroa</dc:creator>
  <cp:lastModifiedBy>Deepika Padmavati</cp:lastModifiedBy>
  <cp:revision>5</cp:revision>
  <dcterms:created xsi:type="dcterms:W3CDTF">2012-04-03T21:50:39Z</dcterms:created>
  <dcterms:modified xsi:type="dcterms:W3CDTF">2022-04-15T20:33:54Z</dcterms:modified>
</cp:coreProperties>
</file>