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3" r:id="rId6"/>
    <p:sldId id="262" r:id="rId7"/>
    <p:sldId id="261" r:id="rId8"/>
    <p:sldId id="260" r:id="rId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1919"/>
    <a:srgbClr val="C59EE2"/>
    <a:srgbClr val="FF99FF"/>
    <a:srgbClr val="F5750B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292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9fc22abc49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9fc22abc49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9fc22abc49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9fc22abc49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9fc22abc49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9fc22abc49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9fc22abc49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9fc22abc49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9fc22abc49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9fc22abc49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9fc22abc49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9fc22abc49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9fc22abc49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9fc22abc49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9fc22abc49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9fc22abc49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0" y="1045650"/>
            <a:ext cx="8928900" cy="30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0" dirty="0">
                <a:latin typeface="Comic Sans MS"/>
                <a:ea typeface="Comic Sans MS"/>
                <a:cs typeface="Comic Sans MS"/>
                <a:sym typeface="Comic Sans MS"/>
              </a:rPr>
              <a:t>happy</a:t>
            </a:r>
            <a:endParaRPr sz="15000" dirty="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99FF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/>
        </p:nvSpPr>
        <p:spPr>
          <a:xfrm>
            <a:off x="0" y="1205060"/>
            <a:ext cx="8928900" cy="30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0" dirty="0">
                <a:latin typeface="Comic Sans MS"/>
                <a:ea typeface="Comic Sans MS"/>
                <a:cs typeface="Comic Sans MS"/>
                <a:sym typeface="Comic Sans MS"/>
              </a:rPr>
              <a:t>sad</a:t>
            </a:r>
            <a:endParaRPr sz="15000" dirty="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750B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/>
        </p:nvSpPr>
        <p:spPr>
          <a:xfrm>
            <a:off x="107550" y="1045650"/>
            <a:ext cx="8928900" cy="30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0" dirty="0">
                <a:latin typeface="Comic Sans MS"/>
                <a:ea typeface="Comic Sans MS"/>
                <a:cs typeface="Comic Sans MS"/>
                <a:sym typeface="Comic Sans MS"/>
              </a:rPr>
              <a:t>silly</a:t>
            </a:r>
            <a:endParaRPr sz="15000" dirty="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/>
          <p:nvPr/>
        </p:nvSpPr>
        <p:spPr>
          <a:xfrm>
            <a:off x="107550" y="1045650"/>
            <a:ext cx="8928900" cy="30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0" dirty="0">
                <a:latin typeface="Comic Sans MS"/>
                <a:ea typeface="Comic Sans MS"/>
                <a:cs typeface="Comic Sans MS"/>
                <a:sym typeface="Comic Sans MS"/>
              </a:rPr>
              <a:t>surprised</a:t>
            </a:r>
            <a:endParaRPr sz="15000" dirty="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1919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0"/>
          <p:cNvSpPr txBox="1"/>
          <p:nvPr/>
        </p:nvSpPr>
        <p:spPr>
          <a:xfrm>
            <a:off x="107550" y="1222990"/>
            <a:ext cx="8928900" cy="30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0" dirty="0">
                <a:latin typeface="Comic Sans MS"/>
                <a:ea typeface="Comic Sans MS"/>
                <a:cs typeface="Comic Sans MS"/>
                <a:sym typeface="Comic Sans MS"/>
              </a:rPr>
              <a:t>excited</a:t>
            </a:r>
            <a:endParaRPr sz="15000" dirty="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9EE2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9"/>
          <p:cNvSpPr txBox="1"/>
          <p:nvPr/>
        </p:nvSpPr>
        <p:spPr>
          <a:xfrm>
            <a:off x="107550" y="1045650"/>
            <a:ext cx="8928900" cy="30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0" dirty="0">
                <a:latin typeface="Comic Sans MS"/>
                <a:ea typeface="Comic Sans MS"/>
                <a:cs typeface="Comic Sans MS"/>
                <a:sym typeface="Comic Sans MS"/>
              </a:rPr>
              <a:t>relaxed</a:t>
            </a:r>
            <a:endParaRPr sz="15000" dirty="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/>
          <p:nvPr/>
        </p:nvSpPr>
        <p:spPr>
          <a:xfrm>
            <a:off x="215100" y="1045650"/>
            <a:ext cx="8928900" cy="30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0" dirty="0">
                <a:latin typeface="Comic Sans MS"/>
                <a:ea typeface="Comic Sans MS"/>
                <a:cs typeface="Comic Sans MS"/>
                <a:sym typeface="Comic Sans MS"/>
              </a:rPr>
              <a:t>scared</a:t>
            </a:r>
            <a:endParaRPr sz="15000" dirty="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/>
          <p:nvPr/>
        </p:nvSpPr>
        <p:spPr>
          <a:xfrm>
            <a:off x="0" y="1205060"/>
            <a:ext cx="8928900" cy="30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0" dirty="0">
                <a:latin typeface="Comic Sans MS"/>
                <a:ea typeface="Comic Sans MS"/>
                <a:cs typeface="Comic Sans MS"/>
                <a:sym typeface="Comic Sans MS"/>
              </a:rPr>
              <a:t>safe</a:t>
            </a:r>
            <a:endParaRPr sz="15000" dirty="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8</Words>
  <Application>Microsoft Office PowerPoint</Application>
  <PresentationFormat>On-screen Show (16:9)</PresentationFormat>
  <Paragraphs>8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Comic Sans MS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4</cp:revision>
  <dcterms:modified xsi:type="dcterms:W3CDTF">2020-11-18T16:48:22Z</dcterms:modified>
</cp:coreProperties>
</file>