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73" r:id="rId6"/>
    <p:sldId id="258" r:id="rId7"/>
    <p:sldId id="274" r:id="rId8"/>
    <p:sldId id="259" r:id="rId9"/>
    <p:sldId id="275" r:id="rId10"/>
    <p:sldId id="260" r:id="rId11"/>
    <p:sldId id="276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er Pressure Response Cards" id="{B1C1D8DD-0C58-4715-8B09-2A3EDCDF8529}">
          <p14:sldIdLst>
            <p14:sldId id="257"/>
            <p14:sldId id="273"/>
            <p14:sldId id="258"/>
            <p14:sldId id="274"/>
            <p14:sldId id="259"/>
            <p14:sldId id="275"/>
            <p14:sldId id="260"/>
            <p14:sldId id="276"/>
          </p14:sldIdLst>
        </p14:section>
        <p14:section name="Card Key" id="{3D490B58-3696-4534-94DE-FA8C874C843F}">
          <p14:sldIdLst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3" clrIdx="0">
    <p:extLst>
      <p:ext uri="{19B8F6BF-5375-455C-9EA6-DF929625EA0E}">
        <p15:presenceInfo xmlns:p15="http://schemas.microsoft.com/office/powerpoint/2012/main" userId="S::jcastro@azflse.org::51025939-3528-4acf-bc55-ae585ed119b6" providerId="AD"/>
      </p:ext>
    </p:extLst>
  </p:cmAuthor>
  <p:cmAuthor id="2" name="Diana Strouth" initials="DS" lastIdx="4" clrIdx="1">
    <p:extLst>
      <p:ext uri="{19B8F6BF-5375-455C-9EA6-DF929625EA0E}">
        <p15:presenceInfo xmlns:p15="http://schemas.microsoft.com/office/powerpoint/2012/main" userId="S::DStrouth@azflse.org::d3d32ec8-1dd8-4406-b4ce-d0b824b157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6A5C1F-B941-435A-93D3-8198B1F314A0}" v="89" dt="2020-03-12T20:34:38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64" d="100"/>
          <a:sy n="64" d="100"/>
        </p:scale>
        <p:origin x="6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62FE-56C0-49EA-8BFF-61481BF93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69462E-5745-4D95-9034-3FCD4E6E1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2A743-86F0-42C4-A57C-358580BCB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454EA-45A1-49A6-88F1-6490FC4A3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C2961-C8E2-49B7-A923-7EF08DD3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5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E042F-CB8C-413A-B9AE-11F09082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5A7E4-68A5-4FB9-982E-D6516C516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C8984-4FC5-499E-83A7-BB5928259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E43FE-51C6-4BE0-A1FE-C489D533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21A68-5118-483C-AAC9-2ED0BE506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0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083F65-C3FD-4E44-87AB-1A6FEE14F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FAD37-521C-46E4-B993-11B08870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CB8D4-0AC4-46FC-9CE0-2A91051B5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6DA9E-921D-4621-8FA5-7A032038C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893E0-FEDD-4350-A3EA-63AEFF06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1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0927D-A5DF-451B-B4FE-A95440B1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602B9-E5F3-4542-BA66-71F441EF1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B4031-26FF-4ACE-B246-B24E550F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9F07-7340-4812-874B-FD1A0411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8E609-BE81-4A34-BFAF-23F663BF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5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F56D3-0B07-4211-B6A5-13DA09BE9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3B86-23C6-400F-8354-858DDCA37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9CF6A-72A4-4670-B593-C09781B0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08348-39C2-4C6D-8769-9CEF51F96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1FA6F-9C20-48E2-BFB5-C0297879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5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EE01C-9529-459E-9E6D-B9DC0DFC9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936FF-2DD3-4934-9365-0711BA0A5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8CCDF-87D5-4327-8DC8-B71A73729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A3AB-B177-42E7-807B-3217395CD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A2EBB-D760-4BD8-89BC-9EF03C38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6E2116-E303-4EDE-A953-279E6078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6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2DB18-C8FA-4422-9D1F-950DFDD1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F05D5-5553-4243-A6AD-F3D099B8D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0C479-07AB-4932-9FDC-022F6BF80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04025-4B04-47F2-9AF9-16C2D2EBB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810BE-F57C-4E33-A145-98120CAD0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BC922F-668A-485D-AAB0-74DF0B90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66B77-48FF-4F66-AE11-3162FE93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E664A7-4041-4662-BBBB-C9F4E19D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4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961A2-2C9A-4627-B5DB-8E4648AF2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EFFDFE-DEEC-4FDA-B09A-74CCA2AAB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C8E9D4-FEBB-44E2-9A00-3C06B6F5C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F9C03-8496-467F-82C3-C26C2B195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2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9575D6-3193-49A2-BE2E-74CEF808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3DD41C-C342-4EE2-B52D-6E2A2365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7C8D2-8953-4A2B-B75B-E88C1A980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3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448CE-D817-4557-9559-959E7B4D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546C-84CE-4126-BFA3-AA061F52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CC1B1-E3AC-4AA7-80B8-875DFB92A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8CCF4-B3F0-48AA-A209-87EE2C9B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91A0-DDC0-4D8D-916E-62EF1786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27E9F-1284-43D3-80DE-91C69DB0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7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D5DB8-D1AC-486E-B850-20DE3AE1A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2A4ADD-1884-4B1A-9E5E-3F6BA05FF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68DDAD-AB76-4B0D-99CC-D8C289292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E1C76-D6F1-461B-821D-FBB022DAF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8A1C0-AD99-4DFB-AD91-E734BCE98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4C064-2A81-4910-B921-3C452C5EC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8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85777B-FD01-40A1-A5BF-5552B6B0A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FDF56-BBFC-4917-8DB7-94E6D34C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7E4F2-850A-4DF7-93D2-2E38E4C83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3870C-CF69-4E27-8487-A9EEAE2B2B9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7E50-BFA0-494E-92E9-14997558E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2F8B1-3C7B-4908-8B51-C88C84548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70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326571" y="106136"/>
            <a:ext cx="1167492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1" y="424543"/>
            <a:ext cx="113415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A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say, “No” to peers who are pressuring you do something you know is wrong?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Shake your head, no.</a:t>
            </a:r>
          </a:p>
        </p:txBody>
      </p:sp>
    </p:spTree>
    <p:extLst>
      <p:ext uri="{BB962C8B-B14F-4D97-AF65-F5344CB8AC3E}">
        <p14:creationId xmlns:p14="http://schemas.microsoft.com/office/powerpoint/2010/main" val="1480878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45620" y="171450"/>
            <a:ext cx="557620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C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ignore negative comments such as gossip and rumors from peers, so you are not tempted to join in? 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Change the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Act like you don’t know what is being said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Act distracted by something else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Pretend you got a phone call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Act busy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Start a conversation with someone not related to the negative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Say, “</a:t>
            </a:r>
            <a:r>
              <a:rPr lang="en-US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Shhh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” we are not supposed to be talking now.”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If you suspect that a group is gossiping or someone has that reputation, avoid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188530" y="171450"/>
            <a:ext cx="55762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D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excuses can you use to avoid going along with negative ideas from peers and still feel accepted by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have chores to do.”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need to get my homework done.”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“Ill get into so much trouble!”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have to watch my little brother.”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“My dad is picking me up.”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getting drug tested today.”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late for…”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just got out of trouble.”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080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2" y="195943"/>
            <a:ext cx="55762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E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can you say to change the subject when peers are pressuring you to do something you will get in trouble for?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“Guess what I just heard about…?”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 are you wearing…?”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“Did you see the game last night?”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“What’s that?”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 homework was assigned in Math?”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hungry, does anyone have something to eat?”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“Look at this hilarious video.”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“Does my hair look okay?”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251120" y="195943"/>
            <a:ext cx="557620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F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funny thing can you say to switch the focus from risky plans your friends keep trying to get you to do with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Sorry, I can’t, I have to rearrange my underwear drawer.”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“Darn, I can’t, I have a date with (Teen heart throb)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“Nope, I’m in my chill zone tonight.”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“No, Stranger Things is on tonight.”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washing my hair.”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already have another secret mission tonight, I can’t tell you about it, it’s a secret.”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Sure, like no one has ever got caught for that!”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“Depends, how fun is death?”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9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1" y="424543"/>
            <a:ext cx="55762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G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alternatives can you provide instead of going along with risky behaviors your peers are doing?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Pretend you are working hard on something else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play video games.”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shoot some hoops.”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give each other glow-ups.”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hang out at the mall.”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Grab your skateboard and let’ go to the park.”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“Help me make this new recipe I saw on Top Chef.”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444342" y="424543"/>
            <a:ext cx="55762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H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comments can you make to indicate you do not approve of risky plans your peers keep trying to talk you into??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“Do you know how much trouble we can get into?”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your friend so that is why I am not going with you.”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“Have you thought this through? I have.”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 do you think will happen next?  I know I do not like how this ends.”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“That would embarrass me to do that.”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don’t want to be friends if that is how you think.”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3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71450" y="106136"/>
            <a:ext cx="1194162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381000" y="424543"/>
            <a:ext cx="116395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B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could you do when walking away from peers when the conversation is heading in a direction you do not want to be a part of?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avoid looking scared by looking straight ahead instead of down</a:t>
            </a:r>
          </a:p>
        </p:txBody>
      </p:sp>
    </p:spTree>
    <p:extLst>
      <p:ext uri="{BB962C8B-B14F-4D97-AF65-F5344CB8AC3E}">
        <p14:creationId xmlns:p14="http://schemas.microsoft.com/office/powerpoint/2010/main" val="2498420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345620" y="0"/>
            <a:ext cx="11732080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45620" y="171450"/>
            <a:ext cx="117320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C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ignore negative comments such as gossip and rumors from peers, so you are not tempted to join in? 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Change the subject.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63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42875" y="106136"/>
            <a:ext cx="11970203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266700" y="171450"/>
            <a:ext cx="114980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D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excuses can you use to avoid going along with negative ideas from peers and still feel accepted by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“I have chores to do.”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6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257175" y="16329"/>
            <a:ext cx="11763375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2" y="195943"/>
            <a:ext cx="115415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E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can you say to change the subject when peers are pressuring you to do something you will get in trouble for?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“Guess what I saw on Snap?”</a:t>
            </a:r>
          </a:p>
          <a:p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3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23825" y="16329"/>
            <a:ext cx="1197972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257175" y="195943"/>
            <a:ext cx="115701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F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funny thing can you say to switch the focus from risky plans your friends keep trying to get you to do with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Sorry, I can’t, I have to rearrange my underwear drawer.”</a:t>
            </a:r>
          </a:p>
        </p:txBody>
      </p:sp>
    </p:spTree>
    <p:extLst>
      <p:ext uri="{BB962C8B-B14F-4D97-AF65-F5344CB8AC3E}">
        <p14:creationId xmlns:p14="http://schemas.microsoft.com/office/powerpoint/2010/main" val="77853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11906250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1" y="424543"/>
            <a:ext cx="116082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G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alternatives can you provide instead of going along with risky behaviors your peers are doing?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pretend you are working hard on something else</a:t>
            </a:r>
          </a:p>
        </p:txBody>
      </p:sp>
    </p:spTree>
    <p:extLst>
      <p:ext uri="{BB962C8B-B14F-4D97-AF65-F5344CB8AC3E}">
        <p14:creationId xmlns:p14="http://schemas.microsoft.com/office/powerpoint/2010/main" val="88992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71450" y="106136"/>
            <a:ext cx="1194162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352425" y="424543"/>
            <a:ext cx="116681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Group H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comments can you make to indicate you do not approve of risky plans your peers keep trying to talk you into?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“Do you know how much trouble we can get into?”</a:t>
            </a:r>
          </a:p>
        </p:txBody>
      </p:sp>
    </p:spTree>
    <p:extLst>
      <p:ext uri="{BB962C8B-B14F-4D97-AF65-F5344CB8AC3E}">
        <p14:creationId xmlns:p14="http://schemas.microsoft.com/office/powerpoint/2010/main" val="3691281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45620" y="489857"/>
            <a:ext cx="55762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A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say, “No” to peers who are pressuring you do something you know is wrong 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Shake your head, no.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 thank you!”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“Pass.”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not interested.”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“No, I will never see tomorrow!”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“Not me!”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444342" y="424543"/>
            <a:ext cx="55762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B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could you do when walking away from peers when the conversation is heading in a direction you do not want to be a part of?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Avoid looking scared by looking straight ahead instead of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Walk away without drawing attention to you leaving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Eyes ahead with confidence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Keep walking away, don’t come right 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Say, “See </a:t>
            </a:r>
            <a:r>
              <a:rPr lang="en-US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ya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later.” over your shoulder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Leave as soon as you realize the conversation is heading for trouble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Don’t argue just say no in your own way and leave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695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B56CDCCB8E0B4E8CF709EB276FC179" ma:contentTypeVersion="10" ma:contentTypeDescription="Create a new document." ma:contentTypeScope="" ma:versionID="ffdf29f491c5fe3cd4f538c7223823b1">
  <xsd:schema xmlns:xsd="http://www.w3.org/2001/XMLSchema" xmlns:xs="http://www.w3.org/2001/XMLSchema" xmlns:p="http://schemas.microsoft.com/office/2006/metadata/properties" xmlns:ns3="937d9431-0b7c-4013-9535-160412eccd0d" targetNamespace="http://schemas.microsoft.com/office/2006/metadata/properties" ma:root="true" ma:fieldsID="cfdd3149dfd5007cef0592e94313285a" ns3:_="">
    <xsd:import namespace="937d9431-0b7c-4013-9535-160412eccd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d9431-0b7c-4013-9535-160412eccd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93BF63-3110-4C6E-9756-EE26AF0A2CA3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937d9431-0b7c-4013-9535-160412eccd0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43ACD39-281D-49C7-B73C-7E1B8FD54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E9B21A-00F3-49C1-ABE0-5B4026D26B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7d9431-0b7c-4013-9535-160412ecc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1020</Words>
  <Application>Microsoft Office PowerPoint</Application>
  <PresentationFormat>Widescreen</PresentationFormat>
  <Paragraphs>134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17</cp:revision>
  <dcterms:created xsi:type="dcterms:W3CDTF">2020-03-12T17:55:55Z</dcterms:created>
  <dcterms:modified xsi:type="dcterms:W3CDTF">2021-01-11T17:57:54Z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0x010100D1B56CDCCB8E0B4E8CF709EB276FC179</vt:lpwstr>
  </property>
</Properties>
</file>