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59" r:id="rId3"/>
    <p:sldId id="260" r:id="rId4"/>
    <p:sldId id="258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llying Strips" id="{08ABFF9F-4A9F-401E-80FA-EBEE63E1FB39}">
          <p14:sldIdLst>
            <p14:sldId id="261"/>
          </p14:sldIdLst>
        </p14:section>
        <p14:section name="Conflict Strips" id="{ABD2A031-D308-44B9-8333-AE39EE43172B}">
          <p14:sldIdLst>
            <p14:sldId id="259"/>
          </p14:sldIdLst>
        </p14:section>
        <p14:section name="Addressing Conflicts" id="{819628DB-69C0-4ADD-8F2B-CDCC13570348}">
          <p14:sldIdLst>
            <p14:sldId id="260"/>
          </p14:sldIdLst>
        </p14:section>
        <p14:section name="Addressing Bullying" id="{28363D20-3D4B-4D0B-954D-CC031E1CD03A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66DF1-29C0-4EC0-AC89-184C0BA245B0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B397D-3776-416D-A9EF-E2AEDA87D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71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8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9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2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8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9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9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6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8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FCB90-BEE6-4B25-817C-59E63130842F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3936" y="403157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 student in  lower grade is being repeatedly called names by a student in a higher grade </a:t>
            </a:r>
            <a:r>
              <a:rPr lang="en-US" sz="3200" dirty="0" smtClean="0">
                <a:latin typeface="Comic Sans MS" panose="030F0702030302020204" pitchFamily="66" charset="0"/>
              </a:rPr>
              <a:t>on the school bus.</a:t>
            </a:r>
            <a:r>
              <a:rPr lang="en-US" sz="3200" dirty="0" smtClean="0">
                <a:latin typeface="Comic Sans MS" panose="030F0702030302020204" pitchFamily="66" charset="0"/>
              </a:rPr>
              <a:t>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439" y="1971162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 bigger student threatens to beat up a smaller student if he does not give him his lunch.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584" y="3738787"/>
            <a:ext cx="11923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 popular student intimidates his classmates to allow him/her to sit where they want.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 student spread rumors online about another student and tells others to not talk with that student.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00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1966" y="403157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Two peers assigned to the same small class group argue over who is going to report out for the group.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918" y="2214439"/>
            <a:ext cx="115909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Two classmates clash over a place in the lunch line</a:t>
            </a:r>
            <a:r>
              <a:rPr lang="en-US" sz="4400" dirty="0" smtClean="0">
                <a:latin typeface="Comic Sans MS" panose="030F0702030302020204" pitchFamily="66" charset="0"/>
              </a:rPr>
              <a:t>.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069" y="4010996"/>
            <a:ext cx="11923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Two teams argue over a scoring point during a recess game.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Two youths disagree with the opinions of each other on a social media blog site.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292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3159" y="461991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Arrange for peer mediation between the two parties in order to help them establish a respectful relationship.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615" y="1882375"/>
            <a:ext cx="11590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Ask both parties what they can do to solve this issue and that you are reserving your judgment so they can work it out.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071" y="3836554"/>
            <a:ext cx="11923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Talk with both students individually and help them see the other one’s side.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Teach student how to use “I statements” to assert themselves in a respectful manner.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187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3918" y="477435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Inform your students how to utilize the school’s bullying reporting procedures.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279" y="2088856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Follow the school’s discipline procedure for student’s victimizing another student.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566" y="3680836"/>
            <a:ext cx="11923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Inform the school counselor that a student may be </a:t>
            </a:r>
          </a:p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victimized by another student.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Encourage bystanders to report what they witnessed and encourage the target with supporting actions.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9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260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24</cp:revision>
  <cp:lastPrinted>2017-11-10T00:46:02Z</cp:lastPrinted>
  <dcterms:created xsi:type="dcterms:W3CDTF">2017-11-03T16:01:25Z</dcterms:created>
  <dcterms:modified xsi:type="dcterms:W3CDTF">2018-06-20T22:03:42Z</dcterms:modified>
</cp:coreProperties>
</file>