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otecting your student" id="{1D133FBD-B8AF-49E9-9725-F80B1048F0FF}">
          <p14:sldIdLst>
            <p14:sldId id="256"/>
          </p14:sldIdLst>
        </p14:section>
        <p14:section name="Students protecting themselves" id="{2B0D47FE-29A3-4D1C-BA08-62D34C7AE42C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7" autoAdjust="0"/>
    <p:restoredTop sz="94660"/>
  </p:normalViewPr>
  <p:slideViewPr>
    <p:cSldViewPr snapToGrid="0">
      <p:cViewPr varScale="1">
        <p:scale>
          <a:sx n="58" d="100"/>
          <a:sy n="58" d="100"/>
        </p:scale>
        <p:origin x="24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1217-1199-4F84-8076-A0A8D61E2EC1}" type="datetimeFigureOut">
              <a:rPr lang="en-US" smtClean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67C4-4D70-436A-B634-9383DCEF87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100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1217-1199-4F84-8076-A0A8D61E2EC1}" type="datetimeFigureOut">
              <a:rPr lang="en-US" smtClean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67C4-4D70-436A-B634-9383DCEF87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971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1217-1199-4F84-8076-A0A8D61E2EC1}" type="datetimeFigureOut">
              <a:rPr lang="en-US" smtClean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67C4-4D70-436A-B634-9383DCEF87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642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1217-1199-4F84-8076-A0A8D61E2EC1}" type="datetimeFigureOut">
              <a:rPr lang="en-US" smtClean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67C4-4D70-436A-B634-9383DCEF87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48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1217-1199-4F84-8076-A0A8D61E2EC1}" type="datetimeFigureOut">
              <a:rPr lang="en-US" smtClean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67C4-4D70-436A-B634-9383DCEF87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832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1217-1199-4F84-8076-A0A8D61E2EC1}" type="datetimeFigureOut">
              <a:rPr lang="en-US" smtClean="0"/>
              <a:t>3/25/2019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67C4-4D70-436A-B634-9383DCEF87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6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1217-1199-4F84-8076-A0A8D61E2EC1}" type="datetimeFigureOut">
              <a:rPr lang="en-US" smtClean="0"/>
              <a:t>3/25/2019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67C4-4D70-436A-B634-9383DCEF87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722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1217-1199-4F84-8076-A0A8D61E2EC1}" type="datetimeFigureOut">
              <a:rPr lang="en-US" smtClean="0"/>
              <a:t>3/25/2019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67C4-4D70-436A-B634-9383DCEF87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1217-1199-4F84-8076-A0A8D61E2EC1}" type="datetimeFigureOut">
              <a:rPr lang="en-US" smtClean="0"/>
              <a:t>3/25/2019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67C4-4D70-436A-B634-9383DCEF87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927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1217-1199-4F84-8076-A0A8D61E2EC1}" type="datetimeFigureOut">
              <a:rPr lang="en-US" smtClean="0"/>
              <a:t>3/25/2019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67C4-4D70-436A-B634-9383DCEF87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099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1217-1199-4F84-8076-A0A8D61E2EC1}" type="datetimeFigureOut">
              <a:rPr lang="en-US" smtClean="0"/>
              <a:t>3/25/2019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67C4-4D70-436A-B634-9383DCEF87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28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F1217-1199-4F84-8076-A0A8D61E2EC1}" type="datetimeFigureOut">
              <a:rPr lang="en-US" smtClean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867C4-4D70-436A-B634-9383DCEF87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998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415" y="72169"/>
            <a:ext cx="11988800" cy="1281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8245" y="142296"/>
            <a:ext cx="11769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>
                <a:latin typeface="Comic Sans MS" panose="030F0702030302020204" pitchFamily="66" charset="0"/>
              </a:rPr>
              <a:t>Assure your student that you will help them avoid bullying and experience safe gaming time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9415" y="1433985"/>
            <a:ext cx="11988800" cy="1281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9414" y="2760961"/>
            <a:ext cx="11979275" cy="1281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9415" y="4162392"/>
            <a:ext cx="11988800" cy="1281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09415" y="5535475"/>
            <a:ext cx="11988800" cy="1281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704855" y="1702105"/>
            <a:ext cx="11769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>
                <a:latin typeface="Comic Sans MS" panose="030F0702030302020204" pitchFamily="66" charset="0"/>
              </a:rPr>
              <a:t>Allow age appropriate games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8245" y="2830716"/>
            <a:ext cx="11769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>
                <a:latin typeface="Comic Sans MS" panose="030F0702030302020204" pitchFamily="66" charset="0"/>
              </a:rPr>
              <a:t>Play the game and learn what your student may be exposed to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245" y="4243786"/>
            <a:ext cx="11769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>
                <a:latin typeface="Comic Sans MS" panose="030F0702030302020204" pitchFamily="66" charset="0"/>
              </a:rPr>
              <a:t>Set parent controls and safety features on electronic devices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8245" y="5575462"/>
            <a:ext cx="11769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>
                <a:latin typeface="Comic Sans MS" panose="030F0702030302020204" pitchFamily="66" charset="0"/>
              </a:rPr>
              <a:t>Dialogue continually with your student about their gaming experience </a:t>
            </a:r>
            <a:endParaRPr lang="en-US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580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9415" y="92415"/>
            <a:ext cx="11988800" cy="1281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9415" y="1434299"/>
            <a:ext cx="11988800" cy="1281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9415" y="2775924"/>
            <a:ext cx="11988800" cy="1281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9415" y="4168530"/>
            <a:ext cx="11988800" cy="1281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9415" y="5523707"/>
            <a:ext cx="11988800" cy="12817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46115" y="417463"/>
            <a:ext cx="11769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>
                <a:latin typeface="Comic Sans MS" panose="030F0702030302020204" pitchFamily="66" charset="0"/>
              </a:rPr>
              <a:t>Keep password and personal information private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245" y="1447389"/>
            <a:ext cx="11769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>
                <a:latin typeface="Comic Sans MS" panose="030F0702030302020204" pitchFamily="66" charset="0"/>
              </a:rPr>
              <a:t>Avoid conversations with strangers wanting to interact beyond the gaming content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94959" y="3088151"/>
            <a:ext cx="11769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>
                <a:latin typeface="Comic Sans MS" panose="030F0702030302020204" pitchFamily="66" charset="0"/>
              </a:rPr>
              <a:t>Avoid clicking unknown links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6115" y="4486225"/>
            <a:ext cx="11769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>
                <a:latin typeface="Comic Sans MS" panose="030F0702030302020204" pitchFamily="66" charset="0"/>
              </a:rPr>
              <a:t>Avoid joining or responding to bullying behavior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8245" y="5605101"/>
            <a:ext cx="11769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>
                <a:latin typeface="Comic Sans MS" panose="030F0702030302020204" pitchFamily="66" charset="0"/>
              </a:rPr>
              <a:t>Block and report inappropriate behavior on game site to an adult </a:t>
            </a:r>
            <a:endParaRPr lang="en-US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473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88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5</cp:revision>
  <cp:lastPrinted>2019-03-25T21:46:25Z</cp:lastPrinted>
  <dcterms:created xsi:type="dcterms:W3CDTF">2019-03-25T17:36:57Z</dcterms:created>
  <dcterms:modified xsi:type="dcterms:W3CDTF">2019-03-25T21:46:32Z</dcterms:modified>
</cp:coreProperties>
</file>