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tecting your student" id="{1D133FBD-B8AF-49E9-9725-F80B1048F0FF}">
          <p14:sldIdLst>
            <p14:sldId id="256"/>
          </p14:sldIdLst>
        </p14:section>
        <p14:section name="Students protecting themselves" id="{2B0D47FE-29A3-4D1C-BA08-62D34C7AE42C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7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0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7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64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3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72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7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92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9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F1217-1199-4F84-8076-A0A8D61E2EC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867C4-4D70-436A-B634-9383DCEF87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99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415" y="72169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8245" y="142296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Assure your student that you will help them avoid bullying and experience safe gaming time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415" y="1433985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9414" y="2760961"/>
            <a:ext cx="11979275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9415" y="4162392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9415" y="5535475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04855" y="1702105"/>
            <a:ext cx="11769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Allow age appropriate games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245" y="2830716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Play the game and learn what your student may be exposed to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245" y="4243786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Set parent controls and safety features on electronic devices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245" y="5575462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Dialogue continually with your student about their gaming experience 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15" y="92415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9415" y="1434299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9415" y="2775924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9415" y="4168530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9415" y="5523707"/>
            <a:ext cx="11988800" cy="1281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6115" y="417463"/>
            <a:ext cx="11769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Keep password and personal information private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45" y="1447389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Avoid conversations with strangers wanting to interact beyond the gaming content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4959" y="3088151"/>
            <a:ext cx="11769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Avoid clicking unknown links 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115" y="4486225"/>
            <a:ext cx="11769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Avoid joining or responding to bullying behavior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245" y="5605101"/>
            <a:ext cx="1176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anose="030F0702030302020204" pitchFamily="66" charset="0"/>
              </a:rPr>
              <a:t>Block and report inappropriate behavior on game site to an adult 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47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88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cp:lastPrinted>2019-03-25T21:46:25Z</cp:lastPrinted>
  <dcterms:created xsi:type="dcterms:W3CDTF">2019-03-25T17:36:57Z</dcterms:created>
  <dcterms:modified xsi:type="dcterms:W3CDTF">2019-03-25T21:46:32Z</dcterms:modified>
</cp:coreProperties>
</file>