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0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F71B8A8-86F9-0F6E-5CCB-F3C3481809DC}"/>
              </a:ext>
            </a:extLst>
          </p:cNvPr>
          <p:cNvSpPr/>
          <p:nvPr/>
        </p:nvSpPr>
        <p:spPr>
          <a:xfrm>
            <a:off x="68150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958387-7460-3592-BB5E-AD3506207920}"/>
              </a:ext>
            </a:extLst>
          </p:cNvPr>
          <p:cNvSpPr txBox="1"/>
          <p:nvPr/>
        </p:nvSpPr>
        <p:spPr>
          <a:xfrm>
            <a:off x="68149" y="445351"/>
            <a:ext cx="5842741" cy="203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Think for Yourself</a:t>
            </a:r>
            <a:br>
              <a:rPr lang="en-US" sz="2400" dirty="0"/>
            </a:br>
            <a:r>
              <a:rPr lang="en-US" sz="2400" dirty="0"/>
              <a:t>Encourage teens to ask “why” and analyze the truth before following the crowd.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Pause to question, “Does this makes sense?” and “Why am I doing this?”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35997B-1B3C-353B-86A3-EBE227CA97F4}"/>
              </a:ext>
            </a:extLst>
          </p:cNvPr>
          <p:cNvSpPr/>
          <p:nvPr/>
        </p:nvSpPr>
        <p:spPr>
          <a:xfrm>
            <a:off x="6281109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5E7D10-018E-F209-9C9D-00770F16B509}"/>
              </a:ext>
            </a:extLst>
          </p:cNvPr>
          <p:cNvSpPr txBox="1"/>
          <p:nvPr/>
        </p:nvSpPr>
        <p:spPr>
          <a:xfrm>
            <a:off x="6281107" y="445351"/>
            <a:ext cx="5786845" cy="203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Create Space</a:t>
            </a:r>
            <a:br>
              <a:rPr lang="en-US" sz="2400" dirty="0"/>
            </a:br>
            <a:r>
              <a:rPr lang="en-US" sz="2400" dirty="0"/>
              <a:t>Step away and remove themselves from the situation to prevent escalation.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Walk to another room, step outside, or move to a quiet corner.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F0FF52-0442-A407-749C-B4F13809B423}"/>
              </a:ext>
            </a:extLst>
          </p:cNvPr>
          <p:cNvSpPr/>
          <p:nvPr/>
        </p:nvSpPr>
        <p:spPr>
          <a:xfrm>
            <a:off x="125297" y="3632537"/>
            <a:ext cx="5842741" cy="2648685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631838-103A-3A39-5253-05EDAB9B0FB0}"/>
              </a:ext>
            </a:extLst>
          </p:cNvPr>
          <p:cNvSpPr txBox="1"/>
          <p:nvPr/>
        </p:nvSpPr>
        <p:spPr>
          <a:xfrm>
            <a:off x="239599" y="3681177"/>
            <a:ext cx="5728439" cy="2551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Use Personal Connections</a:t>
            </a:r>
            <a:br>
              <a:rPr lang="en-US" sz="2400" dirty="0"/>
            </a:br>
            <a:r>
              <a:rPr lang="en-US" sz="2400" dirty="0"/>
              <a:t>When teens notice a group acting as a “mob,” address people directly by their names to break the “faceless mob effect”. </a:t>
            </a:r>
          </a:p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Examples:</a:t>
            </a:r>
            <a:r>
              <a:rPr lang="en-US" sz="2400" dirty="0"/>
              <a:t> Say, “Alex, what do you think?,” “Jaime, can we talk for a moment?”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E8A592-957B-7F7F-7FC0-757DD3AC45F0}"/>
              </a:ext>
            </a:extLst>
          </p:cNvPr>
          <p:cNvSpPr/>
          <p:nvPr/>
        </p:nvSpPr>
        <p:spPr>
          <a:xfrm>
            <a:off x="6309055" y="3618334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60719C-26D1-330E-D8D3-4BB309BFAFDC}"/>
              </a:ext>
            </a:extLst>
          </p:cNvPr>
          <p:cNvSpPr txBox="1"/>
          <p:nvPr/>
        </p:nvSpPr>
        <p:spPr>
          <a:xfrm>
            <a:off x="6338257" y="3632537"/>
            <a:ext cx="5672543" cy="2936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Check the Facts</a:t>
            </a:r>
            <a:br>
              <a:rPr lang="en-US" sz="2400" dirty="0"/>
            </a:br>
            <a:r>
              <a:rPr lang="en-US" sz="2400" dirty="0"/>
              <a:t>Remind teens to not believe everything they hear. Find out if it’s true before sharing or acting on it.</a:t>
            </a:r>
          </a:p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Examples:</a:t>
            </a:r>
            <a:r>
              <a:rPr lang="en-US" sz="2400" dirty="0"/>
              <a:t> Pause to ask, “Where did this come from?” “Is it really true?”</a:t>
            </a:r>
            <a:br>
              <a:rPr lang="en-US" dirty="0"/>
            </a:b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ECA7-4F93-EC46-5445-22E725FA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A44978F-770A-35C5-6EF7-5B801D458166}"/>
              </a:ext>
            </a:extLst>
          </p:cNvPr>
          <p:cNvSpPr/>
          <p:nvPr/>
        </p:nvSpPr>
        <p:spPr>
          <a:xfrm>
            <a:off x="68150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9381B0-2168-DC20-7CE7-C328D6165CBF}"/>
              </a:ext>
            </a:extLst>
          </p:cNvPr>
          <p:cNvSpPr txBox="1"/>
          <p:nvPr/>
        </p:nvSpPr>
        <p:spPr>
          <a:xfrm>
            <a:off x="68149" y="396176"/>
            <a:ext cx="5842741" cy="203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Pause &amp; Breathe</a:t>
            </a:r>
            <a:br>
              <a:rPr lang="en-US" sz="2400" dirty="0"/>
            </a:br>
            <a:r>
              <a:rPr lang="en-US" sz="2400" dirty="0"/>
              <a:t>Take a moment to calm the body and mind before reacting.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Take a deep breath, count to 5, stretch, or close your eyes.</a:t>
            </a:r>
            <a:endParaRPr lang="en-US" sz="24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DB8658-6105-C3FF-799A-E2CBFFE937F1}"/>
              </a:ext>
            </a:extLst>
          </p:cNvPr>
          <p:cNvSpPr/>
          <p:nvPr/>
        </p:nvSpPr>
        <p:spPr>
          <a:xfrm>
            <a:off x="6281109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C3CE1B-CAFA-8B9A-541B-342635DE9966}"/>
              </a:ext>
            </a:extLst>
          </p:cNvPr>
          <p:cNvSpPr txBox="1"/>
          <p:nvPr/>
        </p:nvSpPr>
        <p:spPr>
          <a:xfrm>
            <a:off x="6281108" y="249592"/>
            <a:ext cx="5786845" cy="242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Personal Responsibility</a:t>
            </a:r>
            <a:br>
              <a:rPr lang="en-US" sz="2400" dirty="0"/>
            </a:br>
            <a:r>
              <a:rPr lang="en-US" sz="2400" dirty="0"/>
              <a:t>When people join a crowd, they often stop seeing themselves as responsible because “everyone else is doing it.”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Remind teens to reflect on their own morals before acting.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6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</TotalTime>
  <Words>243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ADLaM Display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23</cp:revision>
  <dcterms:created xsi:type="dcterms:W3CDTF">2016-02-17T21:57:01Z</dcterms:created>
  <dcterms:modified xsi:type="dcterms:W3CDTF">2026-03-26T20:31:45Z</dcterms:modified>
</cp:coreProperties>
</file>