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6" r:id="rId2"/>
    <p:sldId id="257" r:id="rId3"/>
    <p:sldId id="258" r:id="rId4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7" autoAdjust="0"/>
    <p:restoredTop sz="94660"/>
  </p:normalViewPr>
  <p:slideViewPr>
    <p:cSldViewPr snapToGrid="0">
      <p:cViewPr varScale="1">
        <p:scale>
          <a:sx n="38" d="100"/>
          <a:sy n="38" d="100"/>
        </p:scale>
        <p:origin x="48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347FE7-16F2-4B96-8FA3-3F672CDDC1F8}" type="datetimeFigureOut">
              <a:rPr lang="en-US" smtClean="0"/>
              <a:t>3/7/2018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01EDB0-4952-427C-AAF9-4F32EE455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695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8D0CFC-131A-4396-AC51-4BEC44EE0688}" type="datetimeFigureOut">
              <a:rPr lang="en-US" smtClean="0"/>
              <a:t>3/7/2018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9925"/>
            <a:ext cx="5619750" cy="36655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89C6B0-434D-4C88-9CF1-08FA2027A7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2607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89C6B0-434D-4C88-9CF1-08FA2027A7D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7640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89C6B0-434D-4C88-9CF1-08FA2027A7D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2418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89C6B0-434D-4C88-9CF1-08FA2027A7D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7699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4C843-041C-4F9C-8F71-27E822B29F81}" type="datetimeFigureOut">
              <a:rPr lang="en-US" smtClean="0"/>
              <a:t>3/7/2018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23E6B-286C-4AEE-A9FD-2F8C6E968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930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4C843-041C-4F9C-8F71-27E822B29F81}" type="datetimeFigureOut">
              <a:rPr lang="en-US" smtClean="0"/>
              <a:t>3/7/2018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23E6B-286C-4AEE-A9FD-2F8C6E968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941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4C843-041C-4F9C-8F71-27E822B29F81}" type="datetimeFigureOut">
              <a:rPr lang="en-US" smtClean="0"/>
              <a:t>3/7/2018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23E6B-286C-4AEE-A9FD-2F8C6E968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55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4C843-041C-4F9C-8F71-27E822B29F81}" type="datetimeFigureOut">
              <a:rPr lang="en-US" smtClean="0"/>
              <a:t>3/7/2018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23E6B-286C-4AEE-A9FD-2F8C6E968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76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4C843-041C-4F9C-8F71-27E822B29F81}" type="datetimeFigureOut">
              <a:rPr lang="en-US" smtClean="0"/>
              <a:t>3/7/2018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23E6B-286C-4AEE-A9FD-2F8C6E968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144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4C843-041C-4F9C-8F71-27E822B29F81}" type="datetimeFigureOut">
              <a:rPr lang="en-US" smtClean="0"/>
              <a:t>3/7/2018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23E6B-286C-4AEE-A9FD-2F8C6E968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342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4C843-041C-4F9C-8F71-27E822B29F81}" type="datetimeFigureOut">
              <a:rPr lang="en-US" smtClean="0"/>
              <a:t>3/7/2018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23E6B-286C-4AEE-A9FD-2F8C6E968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584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4C843-041C-4F9C-8F71-27E822B29F81}" type="datetimeFigureOut">
              <a:rPr lang="en-US" smtClean="0"/>
              <a:t>3/7/2018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23E6B-286C-4AEE-A9FD-2F8C6E968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451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4C843-041C-4F9C-8F71-27E822B29F81}" type="datetimeFigureOut">
              <a:rPr lang="en-US" smtClean="0"/>
              <a:t>3/7/2018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23E6B-286C-4AEE-A9FD-2F8C6E968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16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4C843-041C-4F9C-8F71-27E822B29F81}" type="datetimeFigureOut">
              <a:rPr lang="en-US" smtClean="0"/>
              <a:t>3/7/2018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23E6B-286C-4AEE-A9FD-2F8C6E968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617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4C843-041C-4F9C-8F71-27E822B29F81}" type="datetimeFigureOut">
              <a:rPr lang="en-US" smtClean="0"/>
              <a:t>3/7/2018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23E6B-286C-4AEE-A9FD-2F8C6E968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171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64C843-041C-4F9C-8F71-27E822B29F81}" type="datetimeFigureOut">
              <a:rPr lang="en-US" smtClean="0"/>
              <a:t>3/7/2018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723E6B-286C-4AEE-A9FD-2F8C6E968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386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04395" y="86061"/>
            <a:ext cx="5862917" cy="66912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217920" y="86061"/>
            <a:ext cx="5864711" cy="66912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51820" y="215153"/>
            <a:ext cx="56154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Comic Sans MS" panose="030F0702030302020204" pitchFamily="66" charset="0"/>
              </a:rPr>
              <a:t>A. What </a:t>
            </a:r>
            <a:r>
              <a:rPr lang="en-US" sz="3600" dirty="0">
                <a:latin typeface="Comic Sans MS" panose="030F0702030302020204" pitchFamily="66" charset="0"/>
              </a:rPr>
              <a:t>are reasons teens would use Tumblr?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67139" y="215153"/>
            <a:ext cx="54630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Comic Sans MS" panose="030F0702030302020204" pitchFamily="66" charset="0"/>
              </a:rPr>
              <a:t>B. What </a:t>
            </a:r>
            <a:r>
              <a:rPr lang="en-US" sz="3600" dirty="0">
                <a:latin typeface="Comic Sans MS" panose="030F0702030302020204" pitchFamily="66" charset="0"/>
              </a:rPr>
              <a:t>are topics teens would blog about?</a:t>
            </a:r>
          </a:p>
        </p:txBody>
      </p:sp>
    </p:spTree>
    <p:extLst>
      <p:ext uri="{BB962C8B-B14F-4D97-AF65-F5344CB8AC3E}">
        <p14:creationId xmlns:p14="http://schemas.microsoft.com/office/powerpoint/2010/main" val="32158904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04395" y="86061"/>
            <a:ext cx="5862917" cy="66912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217920" y="86061"/>
            <a:ext cx="5864711" cy="66912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90456" y="258184"/>
            <a:ext cx="56154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Comic Sans MS" panose="030F0702030302020204" pitchFamily="66" charset="0"/>
              </a:rPr>
              <a:t>C. What </a:t>
            </a:r>
            <a:r>
              <a:rPr lang="en-US" sz="3600" dirty="0">
                <a:latin typeface="Comic Sans MS" panose="030F0702030302020204" pitchFamily="66" charset="0"/>
              </a:rPr>
              <a:t>blog posts would predators look for when targeting their victims?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67139" y="258184"/>
            <a:ext cx="542006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Comic Sans MS" panose="030F0702030302020204" pitchFamily="66" charset="0"/>
              </a:rPr>
              <a:t>D. What </a:t>
            </a:r>
            <a:r>
              <a:rPr lang="en-US" sz="3600" dirty="0">
                <a:latin typeface="Comic Sans MS" panose="030F0702030302020204" pitchFamily="66" charset="0"/>
              </a:rPr>
              <a:t>etiquette rules should bloggers practice?</a:t>
            </a:r>
          </a:p>
        </p:txBody>
      </p:sp>
    </p:spTree>
    <p:extLst>
      <p:ext uri="{BB962C8B-B14F-4D97-AF65-F5344CB8AC3E}">
        <p14:creationId xmlns:p14="http://schemas.microsoft.com/office/powerpoint/2010/main" val="1381881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04395" y="86061"/>
            <a:ext cx="5862917" cy="66912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217920" y="86061"/>
            <a:ext cx="5864711" cy="66912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90456" y="258184"/>
            <a:ext cx="56154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Comic Sans MS" panose="030F0702030302020204" pitchFamily="66" charset="0"/>
              </a:rPr>
              <a:t>E. What </a:t>
            </a:r>
            <a:r>
              <a:rPr lang="en-US" sz="3600" dirty="0">
                <a:latin typeface="Comic Sans MS" panose="030F0702030302020204" pitchFamily="66" charset="0"/>
              </a:rPr>
              <a:t>can parents do to keep their teens safe when blogging?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42529" y="356796"/>
            <a:ext cx="56154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Comic Sans MS" panose="030F0702030302020204" pitchFamily="66" charset="0"/>
              </a:rPr>
              <a:t>F. What </a:t>
            </a:r>
            <a:r>
              <a:rPr lang="en-US" sz="3600" dirty="0">
                <a:latin typeface="Comic Sans MS" panose="030F0702030302020204" pitchFamily="66" charset="0"/>
              </a:rPr>
              <a:t>concerns could parents have with their teen’s use of Tumblr?</a:t>
            </a:r>
          </a:p>
        </p:txBody>
      </p:sp>
    </p:spTree>
    <p:extLst>
      <p:ext uri="{BB962C8B-B14F-4D97-AF65-F5344CB8AC3E}">
        <p14:creationId xmlns:p14="http://schemas.microsoft.com/office/powerpoint/2010/main" val="18308137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74</Words>
  <Application>Microsoft Office PowerPoint</Application>
  <PresentationFormat>Widescreen</PresentationFormat>
  <Paragraphs>9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5</cp:revision>
  <cp:lastPrinted>2018-03-06T01:31:48Z</cp:lastPrinted>
  <dcterms:created xsi:type="dcterms:W3CDTF">2018-02-27T23:48:53Z</dcterms:created>
  <dcterms:modified xsi:type="dcterms:W3CDTF">2018-03-07T21:58:19Z</dcterms:modified>
</cp:coreProperties>
</file>