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>
      <p:cViewPr varScale="1">
        <p:scale>
          <a:sx n="38" d="100"/>
          <a:sy n="38" d="100"/>
        </p:scale>
        <p:origin x="4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47FE7-16F2-4B96-8FA3-3F672CDDC1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1EDB0-4952-427C-AAF9-4F32EE455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9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D0CFC-131A-4396-AC51-4BEC44EE068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9C6B0-434D-4C88-9CF1-08FA2027A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9C6B0-434D-4C88-9CF1-08FA2027A7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6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9C6B0-434D-4C88-9CF1-08FA2027A7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41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9C6B0-434D-4C88-9CF1-08FA2027A7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6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3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4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5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44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4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8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5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17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7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C843-041C-4F9C-8F71-27E822B29F81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23E6B-286C-4AEE-A9FD-2F8C6E968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8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4395" y="86061"/>
            <a:ext cx="5862917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7920" y="86061"/>
            <a:ext cx="5864711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1820" y="215153"/>
            <a:ext cx="56154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A. What </a:t>
            </a:r>
            <a:r>
              <a:rPr lang="en-US" sz="3600" dirty="0">
                <a:latin typeface="Comic Sans MS" panose="030F0702030302020204" pitchFamily="66" charset="0"/>
              </a:rPr>
              <a:t>are reasons teens would use Tumblr?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67139" y="215153"/>
            <a:ext cx="5463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B. What </a:t>
            </a:r>
            <a:r>
              <a:rPr lang="en-US" sz="3600" dirty="0">
                <a:latin typeface="Comic Sans MS" panose="030F0702030302020204" pitchFamily="66" charset="0"/>
              </a:rPr>
              <a:t>are topics teens would blog about?</a:t>
            </a:r>
          </a:p>
        </p:txBody>
      </p:sp>
    </p:spTree>
    <p:extLst>
      <p:ext uri="{BB962C8B-B14F-4D97-AF65-F5344CB8AC3E}">
        <p14:creationId xmlns:p14="http://schemas.microsoft.com/office/powerpoint/2010/main" val="321589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4395" y="86061"/>
            <a:ext cx="5862917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7920" y="86061"/>
            <a:ext cx="5864711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0456" y="258184"/>
            <a:ext cx="5615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C. What </a:t>
            </a:r>
            <a:r>
              <a:rPr lang="en-US" sz="3600" dirty="0">
                <a:latin typeface="Comic Sans MS" panose="030F0702030302020204" pitchFamily="66" charset="0"/>
              </a:rPr>
              <a:t>blog posts would predators look for when targeting their victims?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67139" y="258184"/>
            <a:ext cx="54200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D. What </a:t>
            </a:r>
            <a:r>
              <a:rPr lang="en-US" sz="3600" dirty="0">
                <a:latin typeface="Comic Sans MS" panose="030F0702030302020204" pitchFamily="66" charset="0"/>
              </a:rPr>
              <a:t>etiquette rules should bloggers practice?</a:t>
            </a:r>
          </a:p>
        </p:txBody>
      </p:sp>
    </p:spTree>
    <p:extLst>
      <p:ext uri="{BB962C8B-B14F-4D97-AF65-F5344CB8AC3E}">
        <p14:creationId xmlns:p14="http://schemas.microsoft.com/office/powerpoint/2010/main" val="138188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4395" y="86061"/>
            <a:ext cx="5862917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7920" y="86061"/>
            <a:ext cx="5864711" cy="6691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0456" y="258184"/>
            <a:ext cx="5615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E. What </a:t>
            </a:r>
            <a:r>
              <a:rPr lang="en-US" sz="3600" dirty="0">
                <a:latin typeface="Comic Sans MS" panose="030F0702030302020204" pitchFamily="66" charset="0"/>
              </a:rPr>
              <a:t>can parents do to keep their teens safe when blogging?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42529" y="356796"/>
            <a:ext cx="5615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F. What </a:t>
            </a:r>
            <a:r>
              <a:rPr lang="en-US" sz="3600" dirty="0">
                <a:latin typeface="Comic Sans MS" panose="030F0702030302020204" pitchFamily="66" charset="0"/>
              </a:rPr>
              <a:t>concerns could parents have with their teen’s use of Tumblr?</a:t>
            </a:r>
          </a:p>
        </p:txBody>
      </p:sp>
    </p:spTree>
    <p:extLst>
      <p:ext uri="{BB962C8B-B14F-4D97-AF65-F5344CB8AC3E}">
        <p14:creationId xmlns:p14="http://schemas.microsoft.com/office/powerpoint/2010/main" val="1830813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74</Words>
  <Application>Microsoft Office PowerPoint</Application>
  <PresentationFormat>Widescreen</PresentationFormat>
  <Paragraphs>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cp:lastPrinted>2018-03-06T01:31:48Z</cp:lastPrinted>
  <dcterms:created xsi:type="dcterms:W3CDTF">2018-02-27T23:48:53Z</dcterms:created>
  <dcterms:modified xsi:type="dcterms:W3CDTF">2018-03-07T21:58:19Z</dcterms:modified>
</cp:coreProperties>
</file>