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1" r:id="rId2"/>
    <p:sldId id="262" r:id="rId3"/>
    <p:sldId id="263" r:id="rId4"/>
    <p:sldId id="266" r:id="rId5"/>
    <p:sldId id="26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6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857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574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97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86383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745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4/6/2026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97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4/6/2026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94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64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686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16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81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89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72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4/6/2026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70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4/6/2026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847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4/6/2026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6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542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91DE900-98F2-4351-BB6B-D729A43E929D}" type="datetimeFigureOut">
              <a:rPr lang="en-US" smtClean="0"/>
              <a:t>4/6/2026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185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4C787-8B20-7047-DD70-461054F14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995385" cy="1400530"/>
          </a:xfrm>
        </p:spPr>
        <p:txBody>
          <a:bodyPr/>
          <a:lstStyle/>
          <a:p>
            <a:r>
              <a:rPr lang="en-US" u="sng" dirty="0"/>
              <a:t>Marijuana use during adolescence has no long-term effects on the brain.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E81C3A-A773-AD77-F732-52DD91933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6565" y="2298084"/>
            <a:ext cx="9630949" cy="3466612"/>
          </a:xfrm>
        </p:spPr>
        <p:txBody>
          <a:bodyPr>
            <a:normAutofit/>
          </a:bodyPr>
          <a:lstStyle/>
          <a:p>
            <a:r>
              <a:rPr lang="en-US" sz="4400" dirty="0"/>
              <a:t> False</a:t>
            </a:r>
          </a:p>
          <a:p>
            <a:r>
              <a:rPr lang="en-US" sz="4400" dirty="0"/>
              <a:t> Your brain is still growing as a teen. Marijuana can hurt memory, learning, and thinking.</a:t>
            </a:r>
          </a:p>
        </p:txBody>
      </p:sp>
    </p:spTree>
    <p:extLst>
      <p:ext uri="{BB962C8B-B14F-4D97-AF65-F5344CB8AC3E}">
        <p14:creationId xmlns:p14="http://schemas.microsoft.com/office/powerpoint/2010/main" val="271421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F62794-75F5-3C82-8397-B687B172D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8B498-3B37-42C6-F572-109DA640B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995385" cy="1400530"/>
          </a:xfrm>
        </p:spPr>
        <p:txBody>
          <a:bodyPr/>
          <a:lstStyle/>
          <a:p>
            <a:r>
              <a:rPr lang="en-US" u="sng" dirty="0"/>
              <a:t>Marijuana can impair coordination and slow reaction time.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76350-A297-04FE-1F43-891912D2D8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6564" y="2209801"/>
            <a:ext cx="9438792" cy="4195481"/>
          </a:xfrm>
        </p:spPr>
        <p:txBody>
          <a:bodyPr/>
          <a:lstStyle/>
          <a:p>
            <a:r>
              <a:rPr lang="en-US" sz="3600" dirty="0"/>
              <a:t> </a:t>
            </a:r>
            <a:r>
              <a:rPr lang="en-US" sz="4400" dirty="0"/>
              <a:t>True</a:t>
            </a:r>
          </a:p>
          <a:p>
            <a:r>
              <a:rPr lang="en-US" sz="4400" dirty="0"/>
              <a:t> Marijuana can make your body slower. It can affect balance and how fast you react.</a:t>
            </a:r>
          </a:p>
        </p:txBody>
      </p:sp>
    </p:spTree>
    <p:extLst>
      <p:ext uri="{BB962C8B-B14F-4D97-AF65-F5344CB8AC3E}">
        <p14:creationId xmlns:p14="http://schemas.microsoft.com/office/powerpoint/2010/main" val="274943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AD0524-D5E4-A028-D517-AE8BD0F111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0E9EC-0364-2FF4-C7C0-964535D4B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995385" cy="1400530"/>
          </a:xfrm>
        </p:spPr>
        <p:txBody>
          <a:bodyPr/>
          <a:lstStyle/>
          <a:p>
            <a:r>
              <a:rPr lang="en-US" u="sng" dirty="0"/>
              <a:t>Using marijuana helps you make better decisions.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4AD06A-EF04-DF02-3230-C49500716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209801"/>
            <a:ext cx="9538184" cy="4195481"/>
          </a:xfrm>
        </p:spPr>
        <p:txBody>
          <a:bodyPr>
            <a:normAutofit/>
          </a:bodyPr>
          <a:lstStyle/>
          <a:p>
            <a:r>
              <a:rPr lang="en-US" sz="4400" dirty="0"/>
              <a:t> False</a:t>
            </a:r>
          </a:p>
          <a:p>
            <a:r>
              <a:rPr lang="en-US" sz="4400" dirty="0"/>
              <a:t> Marijuana can make it harder to think clearly. It can lead to risky or unsafe choices.</a:t>
            </a:r>
          </a:p>
        </p:txBody>
      </p:sp>
    </p:spTree>
    <p:extLst>
      <p:ext uri="{BB962C8B-B14F-4D97-AF65-F5344CB8AC3E}">
        <p14:creationId xmlns:p14="http://schemas.microsoft.com/office/powerpoint/2010/main" val="42136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75765-8C42-3C25-0043-2DE1AE7955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73031-40A7-F56D-5BE1-CC756DBAC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995385" cy="1400530"/>
          </a:xfrm>
        </p:spPr>
        <p:txBody>
          <a:bodyPr/>
          <a:lstStyle/>
          <a:p>
            <a:r>
              <a:rPr lang="en-US" u="sng" dirty="0"/>
              <a:t>Vaping is safe because it doesn’t involve smoke.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913DF8-AF74-5A86-4D98-8178CC8AD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226365"/>
            <a:ext cx="9306271" cy="4234069"/>
          </a:xfrm>
        </p:spPr>
        <p:txBody>
          <a:bodyPr>
            <a:normAutofit/>
          </a:bodyPr>
          <a:lstStyle/>
          <a:p>
            <a:r>
              <a:rPr lang="en-US" sz="4400" dirty="0"/>
              <a:t> False</a:t>
            </a:r>
          </a:p>
          <a:p>
            <a:r>
              <a:rPr lang="en-US" sz="4400" dirty="0"/>
              <a:t> Vaping can still hurt your lungs. It can make breathing harder and damage your body.</a:t>
            </a:r>
          </a:p>
        </p:txBody>
      </p:sp>
    </p:spTree>
    <p:extLst>
      <p:ext uri="{BB962C8B-B14F-4D97-AF65-F5344CB8AC3E}">
        <p14:creationId xmlns:p14="http://schemas.microsoft.com/office/powerpoint/2010/main" val="3546059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FE70DA-7D8F-410C-42A2-C54C105D50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0536D-15DD-2226-91D5-BF4B59EF7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995385" cy="1400530"/>
          </a:xfrm>
        </p:spPr>
        <p:txBody>
          <a:bodyPr/>
          <a:lstStyle/>
          <a:p>
            <a:r>
              <a:rPr lang="en-US" u="sng" dirty="0"/>
              <a:t>THC, the hallucinogen in marijuana, can be found in marijuana edibles.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025BF4-E256-27FC-3541-B34B7C9BA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6807" y="2193235"/>
            <a:ext cx="8946541" cy="3511827"/>
          </a:xfrm>
        </p:spPr>
        <p:txBody>
          <a:bodyPr>
            <a:normAutofit/>
          </a:bodyPr>
          <a:lstStyle/>
          <a:p>
            <a:r>
              <a:rPr lang="en-US" sz="3600" dirty="0"/>
              <a:t> </a:t>
            </a:r>
            <a:r>
              <a:rPr lang="en-US" sz="4400" dirty="0"/>
              <a:t>True</a:t>
            </a:r>
          </a:p>
          <a:p>
            <a:r>
              <a:rPr lang="en-US" sz="4400" dirty="0"/>
              <a:t> Edibles have THC and can affect your brain. They can cause strong or scary feelings.</a:t>
            </a:r>
          </a:p>
        </p:txBody>
      </p:sp>
    </p:spTree>
    <p:extLst>
      <p:ext uri="{BB962C8B-B14F-4D97-AF65-F5344CB8AC3E}">
        <p14:creationId xmlns:p14="http://schemas.microsoft.com/office/powerpoint/2010/main" val="855203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252</TotalTime>
  <Words>155</Words>
  <Application>Microsoft Office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Century Gothic</vt:lpstr>
      <vt:lpstr>Wingdings 3</vt:lpstr>
      <vt:lpstr>Ion</vt:lpstr>
      <vt:lpstr>Marijuana use during adolescence has no long-term effects on the brain. </vt:lpstr>
      <vt:lpstr>Marijuana can impair coordination and slow reaction time.</vt:lpstr>
      <vt:lpstr>Using marijuana helps you make better decisions. </vt:lpstr>
      <vt:lpstr>Vaping is safe because it doesn’t involve smoke. </vt:lpstr>
      <vt:lpstr>THC, the hallucinogen in marijuana, can be found in marijuana edibles.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Ashley Cagnetta</dc:creator>
  <cp:lastModifiedBy>Ashley Cagnetta</cp:lastModifiedBy>
  <cp:revision>5</cp:revision>
  <dcterms:created xsi:type="dcterms:W3CDTF">2026-03-03T17:52:47Z</dcterms:created>
  <dcterms:modified xsi:type="dcterms:W3CDTF">2026-04-06T23:16:50Z</dcterms:modified>
</cp:coreProperties>
</file>