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6" r:id="rId2"/>
  </p:sldMasterIdLst>
  <p:sldIdLst>
    <p:sldId id="261" r:id="rId3"/>
    <p:sldId id="262" r:id="rId4"/>
    <p:sldId id="263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7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9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863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97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9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64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86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87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46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63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49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05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86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922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43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5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29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14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578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162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13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005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81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556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219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6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7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7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6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85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5/29/2026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386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C787-8B20-7047-DD70-461054F1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565" y="548252"/>
            <a:ext cx="9995385" cy="1400530"/>
          </a:xfrm>
        </p:spPr>
        <p:txBody>
          <a:bodyPr/>
          <a:lstStyle/>
          <a:p>
            <a:r>
              <a:rPr lang="en-US" u="sng" dirty="0"/>
              <a:t>Old posts don’t matter anymore.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81C3A-A773-AD77-F732-52DD91933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565" y="2298084"/>
            <a:ext cx="9630949" cy="3466612"/>
          </a:xfrm>
        </p:spPr>
        <p:txBody>
          <a:bodyPr>
            <a:normAutofit/>
          </a:bodyPr>
          <a:lstStyle/>
          <a:p>
            <a:r>
              <a:rPr lang="en-US" sz="4400" dirty="0"/>
              <a:t> Myth</a:t>
            </a:r>
          </a:p>
          <a:p>
            <a:r>
              <a:rPr lang="en-US" sz="4400" dirty="0"/>
              <a:t> Old content can come back later. People like teachers or jobs might see them.</a:t>
            </a:r>
          </a:p>
        </p:txBody>
      </p:sp>
    </p:spTree>
    <p:extLst>
      <p:ext uri="{BB962C8B-B14F-4D97-AF65-F5344CB8AC3E}">
        <p14:creationId xmlns:p14="http://schemas.microsoft.com/office/powerpoint/2010/main" val="271421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62794-75F5-3C82-8397-B687B172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8B498-3B37-42C6-F572-109DA640B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564" y="452718"/>
            <a:ext cx="9995385" cy="1400530"/>
          </a:xfrm>
        </p:spPr>
        <p:txBody>
          <a:bodyPr/>
          <a:lstStyle/>
          <a:p>
            <a:r>
              <a:rPr lang="en-US" u="sng" dirty="0"/>
              <a:t>Private messages can become public.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76350-A297-04FE-1F43-891912D2D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564" y="2209801"/>
            <a:ext cx="9438792" cy="4195481"/>
          </a:xfrm>
        </p:spPr>
        <p:txBody>
          <a:bodyPr/>
          <a:lstStyle/>
          <a:p>
            <a:r>
              <a:rPr lang="en-US" sz="3600" dirty="0"/>
              <a:t> </a:t>
            </a:r>
            <a:r>
              <a:rPr lang="en-US" sz="4400" dirty="0"/>
              <a:t>Fact</a:t>
            </a:r>
          </a:p>
          <a:p>
            <a:r>
              <a:rPr lang="en-US" sz="4400" dirty="0"/>
              <a:t> Someone can share your message with others.</a:t>
            </a:r>
          </a:p>
        </p:txBody>
      </p:sp>
    </p:spTree>
    <p:extLst>
      <p:ext uri="{BB962C8B-B14F-4D97-AF65-F5344CB8AC3E}">
        <p14:creationId xmlns:p14="http://schemas.microsoft.com/office/powerpoint/2010/main" val="274943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D0524-D5E4-A028-D517-AE8BD0F11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0E9EC-0364-2FF4-C7C0-964535D4B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Snapchats’ disappearing messages are safer than regular messages.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AD06A-EF04-DF02-3230-C49500716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09801"/>
            <a:ext cx="9538184" cy="4195481"/>
          </a:xfrm>
        </p:spPr>
        <p:txBody>
          <a:bodyPr>
            <a:normAutofit/>
          </a:bodyPr>
          <a:lstStyle/>
          <a:p>
            <a:r>
              <a:rPr lang="en-US" sz="4400" dirty="0"/>
              <a:t> Myth</a:t>
            </a:r>
          </a:p>
          <a:p>
            <a:r>
              <a:rPr lang="en-US" sz="4400" dirty="0"/>
              <a:t> Disappearing messages can still be screenshotted, recorded, or captured using another device.</a:t>
            </a:r>
          </a:p>
        </p:txBody>
      </p:sp>
    </p:spTree>
    <p:extLst>
      <p:ext uri="{BB962C8B-B14F-4D97-AF65-F5344CB8AC3E}">
        <p14:creationId xmlns:p14="http://schemas.microsoft.com/office/powerpoint/2010/main" val="4213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75765-8C42-3C25-0043-2DE1AE795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3031-40A7-F56D-5BE1-CC756DBAC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7566"/>
            <a:ext cx="9995385" cy="1400530"/>
          </a:xfrm>
        </p:spPr>
        <p:txBody>
          <a:bodyPr/>
          <a:lstStyle/>
          <a:p>
            <a:r>
              <a:rPr lang="en-US" u="sng" dirty="0"/>
              <a:t>If I delete a post, no one can see it anymore.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13DF8-AF74-5A86-4D98-8178CC8AD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Myth</a:t>
            </a:r>
          </a:p>
          <a:p>
            <a:r>
              <a:rPr lang="en-US" sz="4400" dirty="0"/>
              <a:t> Someone may have already saved or shared it.</a:t>
            </a:r>
          </a:p>
        </p:txBody>
      </p:sp>
    </p:spTree>
    <p:extLst>
      <p:ext uri="{BB962C8B-B14F-4D97-AF65-F5344CB8AC3E}">
        <p14:creationId xmlns:p14="http://schemas.microsoft.com/office/powerpoint/2010/main" val="354605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02292-A9F6-8EF1-6E04-EC2BF7A5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072D7-95AA-F746-A951-DE6FF2221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7566"/>
            <a:ext cx="9995385" cy="1400530"/>
          </a:xfrm>
        </p:spPr>
        <p:txBody>
          <a:bodyPr/>
          <a:lstStyle/>
          <a:p>
            <a:r>
              <a:rPr lang="en-US" u="sng" dirty="0"/>
              <a:t>Think before you post, message, or snap.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8A5AB-F078-4FA4-F2EF-3A2188880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Safe</a:t>
            </a:r>
          </a:p>
          <a:p>
            <a:r>
              <a:rPr lang="en-US" sz="4400" dirty="0"/>
              <a:t> Only send things you would be okay with everyone seeing.</a:t>
            </a:r>
          </a:p>
        </p:txBody>
      </p:sp>
    </p:spTree>
    <p:extLst>
      <p:ext uri="{BB962C8B-B14F-4D97-AF65-F5344CB8AC3E}">
        <p14:creationId xmlns:p14="http://schemas.microsoft.com/office/powerpoint/2010/main" val="264564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A84C4-D7BB-CD32-B606-F33853B25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AE8AE-F77C-6A5F-B9F9-FC3F6F2D7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7566"/>
            <a:ext cx="9306271" cy="1400530"/>
          </a:xfrm>
        </p:spPr>
        <p:txBody>
          <a:bodyPr/>
          <a:lstStyle/>
          <a:p>
            <a:r>
              <a:rPr lang="en-US" u="sng" dirty="0"/>
              <a:t>Posting when you are angry or upset.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DCC1A-AEA2-5B0D-4FDA-8427985C2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Unsafe</a:t>
            </a:r>
          </a:p>
          <a:p>
            <a:r>
              <a:rPr lang="en-US" sz="4400" dirty="0"/>
              <a:t> You might say something you don’t mean.</a:t>
            </a:r>
          </a:p>
        </p:txBody>
      </p:sp>
    </p:spTree>
    <p:extLst>
      <p:ext uri="{BB962C8B-B14F-4D97-AF65-F5344CB8AC3E}">
        <p14:creationId xmlns:p14="http://schemas.microsoft.com/office/powerpoint/2010/main" val="14563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06DB8-ECA2-6CF6-79F9-7E2387CB8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07B51-A25A-337D-C30B-6A2F69E1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7566"/>
            <a:ext cx="9306271" cy="1400530"/>
          </a:xfrm>
        </p:spPr>
        <p:txBody>
          <a:bodyPr/>
          <a:lstStyle/>
          <a:p>
            <a:r>
              <a:rPr lang="en-US" u="sng" dirty="0"/>
              <a:t>Sharing personal information in private chats.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DCEA0-57B8-F7B7-4068-314690E9C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Unsafe</a:t>
            </a:r>
          </a:p>
          <a:p>
            <a:r>
              <a:rPr lang="en-US" sz="4400" dirty="0"/>
              <a:t> Chats are not always private or safe.</a:t>
            </a:r>
          </a:p>
        </p:txBody>
      </p:sp>
    </p:spTree>
    <p:extLst>
      <p:ext uri="{BB962C8B-B14F-4D97-AF65-F5344CB8AC3E}">
        <p14:creationId xmlns:p14="http://schemas.microsoft.com/office/powerpoint/2010/main" val="399855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3FF0D-053A-F3E9-C4BE-E7F8E4078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06AFB-0F14-B147-4D6D-8CBAD05A2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7566"/>
            <a:ext cx="9306271" cy="1400530"/>
          </a:xfrm>
        </p:spPr>
        <p:txBody>
          <a:bodyPr/>
          <a:lstStyle/>
          <a:p>
            <a:r>
              <a:rPr lang="en-US" u="sng" dirty="0"/>
              <a:t>Asking before posting photos or videos of others.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E699D-B5B4-0474-1A93-87749B5BC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Safe</a:t>
            </a:r>
          </a:p>
          <a:p>
            <a:r>
              <a:rPr lang="en-US" sz="4400" dirty="0"/>
              <a:t> This shows respect and keeps everyone safe.</a:t>
            </a:r>
          </a:p>
        </p:txBody>
      </p:sp>
    </p:spTree>
    <p:extLst>
      <p:ext uri="{BB962C8B-B14F-4D97-AF65-F5344CB8AC3E}">
        <p14:creationId xmlns:p14="http://schemas.microsoft.com/office/powerpoint/2010/main" val="157505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FBA59-A1CA-B438-87FB-267B85028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95220-919B-2B4C-D79B-BF3939175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97566"/>
            <a:ext cx="9306271" cy="1400530"/>
          </a:xfrm>
        </p:spPr>
        <p:txBody>
          <a:bodyPr/>
          <a:lstStyle/>
          <a:p>
            <a:r>
              <a:rPr lang="en-US" u="sng" dirty="0"/>
              <a:t>Talking to a trusted adult if something feels wrong online.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D62B6-72E2-E44D-997F-B2C0FD830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Safe</a:t>
            </a:r>
          </a:p>
          <a:p>
            <a:r>
              <a:rPr lang="en-US" sz="4400" dirty="0"/>
              <a:t> They can help you handle the situation.</a:t>
            </a:r>
          </a:p>
        </p:txBody>
      </p:sp>
    </p:spTree>
    <p:extLst>
      <p:ext uri="{BB962C8B-B14F-4D97-AF65-F5344CB8AC3E}">
        <p14:creationId xmlns:p14="http://schemas.microsoft.com/office/powerpoint/2010/main" val="387128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385</TotalTime>
  <Words>198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 3</vt:lpstr>
      <vt:lpstr>Ion</vt:lpstr>
      <vt:lpstr>1_Ion</vt:lpstr>
      <vt:lpstr>Old posts don’t matter anymore. </vt:lpstr>
      <vt:lpstr>Private messages can become public.</vt:lpstr>
      <vt:lpstr>Snapchats’ disappearing messages are safer than regular messages. </vt:lpstr>
      <vt:lpstr>If I delete a post, no one can see it anymore. </vt:lpstr>
      <vt:lpstr>Think before you post, message, or snap. </vt:lpstr>
      <vt:lpstr>Posting when you are angry or upset.</vt:lpstr>
      <vt:lpstr>Sharing personal information in private chats.</vt:lpstr>
      <vt:lpstr>Asking before posting photos or videos of others.</vt:lpstr>
      <vt:lpstr>Talking to a trusted adult if something feels wrong online.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Jennifer Castro</cp:lastModifiedBy>
  <cp:revision>8</cp:revision>
  <dcterms:created xsi:type="dcterms:W3CDTF">2026-03-03T17:52:47Z</dcterms:created>
  <dcterms:modified xsi:type="dcterms:W3CDTF">2026-05-29T18:23:42Z</dcterms:modified>
</cp:coreProperties>
</file>