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62" r:id="rId3"/>
    <p:sldId id="263" r:id="rId4"/>
    <p:sldId id="26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5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574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97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8638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4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97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94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64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86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6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81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8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7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7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4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6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42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91DE900-98F2-4351-BB6B-D729A43E929D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85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4C787-8B20-7047-DD70-461054F14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2577" y="512352"/>
            <a:ext cx="5946846" cy="1400530"/>
          </a:xfrm>
        </p:spPr>
        <p:txBody>
          <a:bodyPr/>
          <a:lstStyle/>
          <a:p>
            <a:r>
              <a:rPr lang="en-US" u="sng" dirty="0"/>
              <a:t>Why is it dangerous to run in the hallway?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81C3A-A773-AD77-F732-52DD91933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0525" y="2291458"/>
            <a:ext cx="9630949" cy="3466612"/>
          </a:xfrm>
        </p:spPr>
        <p:txBody>
          <a:bodyPr>
            <a:normAutofit/>
          </a:bodyPr>
          <a:lstStyle/>
          <a:p>
            <a:r>
              <a:rPr lang="en-US" sz="4400" dirty="0"/>
              <a:t> Someone could fall and get hurt. Walking keeps everyone safe.</a:t>
            </a:r>
          </a:p>
        </p:txBody>
      </p:sp>
    </p:spTree>
    <p:extLst>
      <p:ext uri="{BB962C8B-B14F-4D97-AF65-F5344CB8AC3E}">
        <p14:creationId xmlns:p14="http://schemas.microsoft.com/office/powerpoint/2010/main" val="271421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62794-75F5-3C82-8397-B687B172D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8B498-3B37-42C6-F572-109DA640B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3120" y="452718"/>
            <a:ext cx="7225680" cy="1400530"/>
          </a:xfrm>
        </p:spPr>
        <p:txBody>
          <a:bodyPr/>
          <a:lstStyle/>
          <a:p>
            <a:r>
              <a:rPr lang="en-US" u="sng" dirty="0"/>
              <a:t>Why is it important to ask before leaving the room?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76350-A297-04FE-1F43-891912D2D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1485" y="2209801"/>
            <a:ext cx="8868949" cy="4195481"/>
          </a:xfrm>
        </p:spPr>
        <p:txBody>
          <a:bodyPr/>
          <a:lstStyle/>
          <a:p>
            <a:r>
              <a:rPr lang="en-US" sz="3600" dirty="0"/>
              <a:t> </a:t>
            </a:r>
            <a:r>
              <a:rPr lang="en-US" sz="4400" dirty="0"/>
              <a:t>Teaches need to know where you are to keep you safe.</a:t>
            </a:r>
          </a:p>
        </p:txBody>
      </p:sp>
    </p:spTree>
    <p:extLst>
      <p:ext uri="{BB962C8B-B14F-4D97-AF65-F5344CB8AC3E}">
        <p14:creationId xmlns:p14="http://schemas.microsoft.com/office/powerpoint/2010/main" val="274943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D0524-D5E4-A028-D517-AE8BD0F11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0E9EC-0364-2FF4-C7C0-964535D4B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4768" y="452718"/>
            <a:ext cx="6662463" cy="1400530"/>
          </a:xfrm>
        </p:spPr>
        <p:txBody>
          <a:bodyPr/>
          <a:lstStyle/>
          <a:p>
            <a:r>
              <a:rPr lang="en-US" u="sng" dirty="0"/>
              <a:t>What could the students do instead of yelling?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AD06A-EF04-DF02-3230-C49500716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6907" y="2209801"/>
            <a:ext cx="9538184" cy="4195481"/>
          </a:xfrm>
        </p:spPr>
        <p:txBody>
          <a:bodyPr>
            <a:normAutofit/>
          </a:bodyPr>
          <a:lstStyle/>
          <a:p>
            <a:r>
              <a:rPr lang="en-US" sz="4400" dirty="0"/>
              <a:t> They could use calm words to solve the problem o ask an adult for help.</a:t>
            </a:r>
          </a:p>
        </p:txBody>
      </p:sp>
    </p:spTree>
    <p:extLst>
      <p:ext uri="{BB962C8B-B14F-4D97-AF65-F5344CB8AC3E}">
        <p14:creationId xmlns:p14="http://schemas.microsoft.com/office/powerpoint/2010/main" val="42136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75765-8C42-3C25-0043-2DE1AE7955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73031-40A7-F56D-5BE1-CC756DBAC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024" y="446092"/>
            <a:ext cx="8994846" cy="1400530"/>
          </a:xfrm>
        </p:spPr>
        <p:txBody>
          <a:bodyPr/>
          <a:lstStyle/>
          <a:p>
            <a:r>
              <a:rPr lang="en-US" u="sng" dirty="0"/>
              <a:t>Why is passing materials gently a safer choice than throwing them?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13DF8-AF74-5A86-4D98-8178CC8AD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2864" y="2259496"/>
            <a:ext cx="9306271" cy="4234069"/>
          </a:xfrm>
        </p:spPr>
        <p:txBody>
          <a:bodyPr>
            <a:normAutofit/>
          </a:bodyPr>
          <a:lstStyle/>
          <a:p>
            <a:r>
              <a:rPr lang="en-US" sz="4400" dirty="0"/>
              <a:t> Throwing materials can hurt someone or break things.</a:t>
            </a:r>
          </a:p>
        </p:txBody>
      </p:sp>
    </p:spTree>
    <p:extLst>
      <p:ext uri="{BB962C8B-B14F-4D97-AF65-F5344CB8AC3E}">
        <p14:creationId xmlns:p14="http://schemas.microsoft.com/office/powerpoint/2010/main" val="354605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261</TotalTime>
  <Words>95</Words>
  <Application>Microsoft Office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Ion</vt:lpstr>
      <vt:lpstr>Why is it dangerous to run in the hallway?</vt:lpstr>
      <vt:lpstr>Why is it important to ask before leaving the room?</vt:lpstr>
      <vt:lpstr>What could the students do instead of yelling?</vt:lpstr>
      <vt:lpstr>Why is passing materials gently a safer choice than throwing them?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Ashley Cagnetta</cp:lastModifiedBy>
  <cp:revision>6</cp:revision>
  <dcterms:created xsi:type="dcterms:W3CDTF">2026-03-03T17:52:47Z</dcterms:created>
  <dcterms:modified xsi:type="dcterms:W3CDTF">2026-05-04T18:51:02Z</dcterms:modified>
</cp:coreProperties>
</file>