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61" r:id="rId2"/>
    <p:sldId id="272" r:id="rId3"/>
    <p:sldId id="273" r:id="rId4"/>
    <p:sldId id="274" r:id="rId5"/>
    <p:sldId id="275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46" d="100"/>
          <a:sy n="146" d="100"/>
        </p:scale>
        <p:origin x="96" y="2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DE900-98F2-4351-BB6B-D729A43E929D}" type="datetimeFigureOut">
              <a:rPr lang="en-US" smtClean="0"/>
              <a:t>4/21/2026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78308-91B9-4486-A788-A618DA1C7B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57311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DE900-98F2-4351-BB6B-D729A43E929D}" type="datetimeFigureOut">
              <a:rPr lang="en-US" smtClean="0"/>
              <a:t>4/21/2026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78308-91B9-4486-A788-A618DA1C7B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00591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DE900-98F2-4351-BB6B-D729A43E929D}" type="datetimeFigureOut">
              <a:rPr lang="en-US" smtClean="0"/>
              <a:t>4/21/2026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78308-91B9-4486-A788-A618DA1C7B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449196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1930400" y="3771174"/>
            <a:ext cx="7385828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DE900-98F2-4351-BB6B-D729A43E929D}" type="datetimeFigureOut">
              <a:rPr lang="en-US" smtClean="0"/>
              <a:t>4/21/2026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78308-91B9-4486-A788-A618DA1C7B48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083504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5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DE900-98F2-4351-BB6B-D729A43E929D}" type="datetimeFigureOut">
              <a:rPr lang="en-US" smtClean="0"/>
              <a:t>4/21/2026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78308-91B9-4486-A788-A618DA1C7B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770353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DE900-98F2-4351-BB6B-D729A43E929D}" type="datetimeFigureOut">
              <a:rPr lang="en-US" smtClean="0"/>
              <a:t>4/21/2026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78308-91B9-4486-A788-A618DA1C7B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674620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DE900-98F2-4351-BB6B-D729A43E929D}" type="datetimeFigureOut">
              <a:rPr lang="en-US" smtClean="0"/>
              <a:t>4/21/2026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78308-91B9-4486-A788-A618DA1C7B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369791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DE900-98F2-4351-BB6B-D729A43E929D}" type="datetimeFigureOut">
              <a:rPr lang="en-US" smtClean="0"/>
              <a:t>4/21/2026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78308-91B9-4486-A788-A618DA1C7B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765318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DE900-98F2-4351-BB6B-D729A43E929D}" type="datetimeFigureOut">
              <a:rPr lang="en-US" smtClean="0"/>
              <a:t>4/21/2026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78308-91B9-4486-A788-A618DA1C7B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34564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DE900-98F2-4351-BB6B-D729A43E929D}" type="datetimeFigureOut">
              <a:rPr lang="en-US" smtClean="0"/>
              <a:t>4/21/2026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78308-91B9-4486-A788-A618DA1C7B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0267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DE900-98F2-4351-BB6B-D729A43E929D}" type="datetimeFigureOut">
              <a:rPr lang="en-US" smtClean="0"/>
              <a:t>4/21/2026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78308-91B9-4486-A788-A618DA1C7B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62884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DE900-98F2-4351-BB6B-D729A43E929D}" type="datetimeFigureOut">
              <a:rPr lang="en-US" smtClean="0"/>
              <a:t>4/21/2026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78308-91B9-4486-A788-A618DA1C7B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71943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DE900-98F2-4351-BB6B-D729A43E929D}" type="datetimeFigureOut">
              <a:rPr lang="en-US" smtClean="0"/>
              <a:t>4/21/2026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78308-91B9-4486-A788-A618DA1C7B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09281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DE900-98F2-4351-BB6B-D729A43E929D}" type="datetimeFigureOut">
              <a:rPr lang="en-US" smtClean="0"/>
              <a:t>4/21/2026</a:t>
            </a:fld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78308-91B9-4486-A788-A618DA1C7B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50579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DE900-98F2-4351-BB6B-D729A43E929D}" type="datetimeFigureOut">
              <a:rPr lang="en-US" smtClean="0"/>
              <a:t>4/21/2026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78308-91B9-4486-A788-A618DA1C7B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33851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DE900-98F2-4351-BB6B-D729A43E929D}" type="datetimeFigureOut">
              <a:rPr lang="en-US" smtClean="0"/>
              <a:t>4/21/2026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78308-91B9-4486-A788-A618DA1C7B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58935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DE900-98F2-4351-BB6B-D729A43E929D}" type="datetimeFigureOut">
              <a:rPr lang="en-US" smtClean="0"/>
              <a:t>4/21/2026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78308-91B9-4486-A788-A618DA1C7B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5112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60000"/>
                  <a:lumOff val="40000"/>
                  <a:alpha val="7000"/>
                </a:schemeClr>
              </a:gs>
              <a:gs pos="69000">
                <a:schemeClr val="accent1">
                  <a:lumMod val="60000"/>
                  <a:lumOff val="40000"/>
                  <a:alpha val="0"/>
                </a:schemeClr>
              </a:gs>
              <a:gs pos="36000">
                <a:schemeClr val="accent1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713"/>
          <a:stretch/>
        </p:blipFill>
        <p:spPr>
          <a:xfrm>
            <a:off x="8000197" y="0"/>
            <a:ext cx="1603387" cy="1143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4199"/>
          <a:stretch/>
        </p:blipFill>
        <p:spPr>
          <a:xfrm>
            <a:off x="8609012" y="6092866"/>
            <a:ext cx="993734" cy="765134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991DE900-98F2-4351-BB6B-D729A43E929D}" type="datetimeFigureOut">
              <a:rPr lang="en-US" smtClean="0"/>
              <a:t>4/21/2026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178308-91B9-4486-A788-A618DA1C7B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672035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  <p:sldLayoutId id="2147483756" r:id="rId12"/>
    <p:sldLayoutId id="2147483757" r:id="rId13"/>
    <p:sldLayoutId id="2147483758" r:id="rId14"/>
    <p:sldLayoutId id="2147483759" r:id="rId15"/>
    <p:sldLayoutId id="2147483760" r:id="rId16"/>
    <p:sldLayoutId id="2147483761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24C787-8B20-7047-DD70-461054F14F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0282" y="974188"/>
            <a:ext cx="10811436" cy="1400530"/>
          </a:xfrm>
        </p:spPr>
        <p:txBody>
          <a:bodyPr/>
          <a:lstStyle/>
          <a:p>
            <a:pPr algn="ctr"/>
            <a:r>
              <a:rPr lang="en-US" u="sng" dirty="0"/>
              <a:t>You post a picture. Your school’s name is in the background. </a:t>
            </a:r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006AE43-FAA8-92D3-F4DB-9C00E18A3C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13198" y="2374718"/>
            <a:ext cx="6765604" cy="3719078"/>
          </a:xfrm>
          <a:prstGeom prst="rect">
            <a:avLst/>
          </a:prstGeom>
        </p:spPr>
      </p:pic>
      <p:sp>
        <p:nvSpPr>
          <p:cNvPr id="11" name="Title 1">
            <a:extLst>
              <a:ext uri="{FF2B5EF4-FFF2-40B4-BE49-F238E27FC236}">
                <a16:creationId xmlns:a16="http://schemas.microsoft.com/office/drawing/2014/main" id="{D53DA8F9-F375-A4DD-6241-D0D3B31E306C}"/>
              </a:ext>
            </a:extLst>
          </p:cNvPr>
          <p:cNvSpPr txBox="1">
            <a:spLocks/>
          </p:cNvSpPr>
          <p:nvPr/>
        </p:nvSpPr>
        <p:spPr>
          <a:xfrm>
            <a:off x="690282" y="6007929"/>
            <a:ext cx="10811436" cy="85007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200" b="0" i="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n-US" dirty="0"/>
              <a:t>Safe     Depends   Risky </a:t>
            </a:r>
          </a:p>
        </p:txBody>
      </p:sp>
    </p:spTree>
    <p:extLst>
      <p:ext uri="{BB962C8B-B14F-4D97-AF65-F5344CB8AC3E}">
        <p14:creationId xmlns:p14="http://schemas.microsoft.com/office/powerpoint/2010/main" val="27142111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0DD69F9-F17B-5460-DD72-2F665FA844B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0CD25F-D2F5-1517-9D8D-FEC2BAB952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0282" y="1059648"/>
            <a:ext cx="10811436" cy="1400530"/>
          </a:xfrm>
        </p:spPr>
        <p:txBody>
          <a:bodyPr/>
          <a:lstStyle/>
          <a:p>
            <a:pPr algn="ctr"/>
            <a:r>
              <a:rPr lang="en-US" u="sng" dirty="0"/>
              <a:t>A friend tags you in a video. </a:t>
            </a:r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990CB95-89AA-57FA-A3EB-CBBD543AC1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13198" y="1978478"/>
            <a:ext cx="6765604" cy="3719078"/>
          </a:xfrm>
          <a:prstGeom prst="rect">
            <a:avLst/>
          </a:prstGeom>
        </p:spPr>
      </p:pic>
      <p:sp>
        <p:nvSpPr>
          <p:cNvPr id="11" name="Title 1">
            <a:extLst>
              <a:ext uri="{FF2B5EF4-FFF2-40B4-BE49-F238E27FC236}">
                <a16:creationId xmlns:a16="http://schemas.microsoft.com/office/drawing/2014/main" id="{B3D2D6F5-3D7D-AFA0-C03F-2754950AAB64}"/>
              </a:ext>
            </a:extLst>
          </p:cNvPr>
          <p:cNvSpPr txBox="1">
            <a:spLocks/>
          </p:cNvSpPr>
          <p:nvPr/>
        </p:nvSpPr>
        <p:spPr>
          <a:xfrm>
            <a:off x="690282" y="5629107"/>
            <a:ext cx="10811436" cy="85007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200" b="0" i="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n-US" dirty="0"/>
              <a:t>Safe     Depends   Risky </a:t>
            </a:r>
          </a:p>
        </p:txBody>
      </p:sp>
    </p:spTree>
    <p:extLst>
      <p:ext uri="{BB962C8B-B14F-4D97-AF65-F5344CB8AC3E}">
        <p14:creationId xmlns:p14="http://schemas.microsoft.com/office/powerpoint/2010/main" val="20282719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56BC2D4-2816-D9B7-5935-281D4F454CB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4DCBCA-627C-2DEE-249A-0708B35510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3569" y="974188"/>
            <a:ext cx="10811436" cy="1400530"/>
          </a:xfrm>
        </p:spPr>
        <p:txBody>
          <a:bodyPr/>
          <a:lstStyle/>
          <a:p>
            <a:pPr algn="ctr"/>
            <a:r>
              <a:rPr lang="en-US" u="sng" dirty="0"/>
              <a:t>Someone you don’t know sends you a message saying, “You seem cool.” </a:t>
            </a:r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4710F1F-6850-20A4-0D6B-90DED657D3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13198" y="2374718"/>
            <a:ext cx="6765604" cy="3719078"/>
          </a:xfrm>
          <a:prstGeom prst="rect">
            <a:avLst/>
          </a:prstGeom>
        </p:spPr>
      </p:pic>
      <p:sp>
        <p:nvSpPr>
          <p:cNvPr id="11" name="Title 1">
            <a:extLst>
              <a:ext uri="{FF2B5EF4-FFF2-40B4-BE49-F238E27FC236}">
                <a16:creationId xmlns:a16="http://schemas.microsoft.com/office/drawing/2014/main" id="{3C2A2AEA-2236-0045-64FA-7BC70CD52779}"/>
              </a:ext>
            </a:extLst>
          </p:cNvPr>
          <p:cNvSpPr txBox="1">
            <a:spLocks/>
          </p:cNvSpPr>
          <p:nvPr/>
        </p:nvSpPr>
        <p:spPr>
          <a:xfrm>
            <a:off x="690282" y="6007929"/>
            <a:ext cx="10811436" cy="85007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200" b="0" i="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n-US" dirty="0"/>
              <a:t>Safe     Depends   Risky </a:t>
            </a:r>
          </a:p>
        </p:txBody>
      </p:sp>
    </p:spTree>
    <p:extLst>
      <p:ext uri="{BB962C8B-B14F-4D97-AF65-F5344CB8AC3E}">
        <p14:creationId xmlns:p14="http://schemas.microsoft.com/office/powerpoint/2010/main" val="21209452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1D1C237-48E5-3892-4AE5-C0C75DBBA7F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69CD9E-F907-5446-738B-5E2E4BBE32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0282" y="974188"/>
            <a:ext cx="10811436" cy="1400530"/>
          </a:xfrm>
        </p:spPr>
        <p:txBody>
          <a:bodyPr/>
          <a:lstStyle/>
          <a:p>
            <a:pPr algn="ctr"/>
            <a:r>
              <a:rPr lang="en-US" u="sng" dirty="0"/>
              <a:t>Someone you met on a game asks to talk on a different app.</a:t>
            </a:r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585D038-07F9-473C-F4B3-E6D64C58AC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13198" y="2374718"/>
            <a:ext cx="6765604" cy="3719078"/>
          </a:xfrm>
          <a:prstGeom prst="rect">
            <a:avLst/>
          </a:prstGeom>
        </p:spPr>
      </p:pic>
      <p:sp>
        <p:nvSpPr>
          <p:cNvPr id="11" name="Title 1">
            <a:extLst>
              <a:ext uri="{FF2B5EF4-FFF2-40B4-BE49-F238E27FC236}">
                <a16:creationId xmlns:a16="http://schemas.microsoft.com/office/drawing/2014/main" id="{113A2713-E305-AF57-4C77-8C99489FC6A5}"/>
              </a:ext>
            </a:extLst>
          </p:cNvPr>
          <p:cNvSpPr txBox="1">
            <a:spLocks/>
          </p:cNvSpPr>
          <p:nvPr/>
        </p:nvSpPr>
        <p:spPr>
          <a:xfrm>
            <a:off x="690282" y="6007929"/>
            <a:ext cx="10811436" cy="85007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200" b="0" i="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n-US" dirty="0"/>
              <a:t>Safe     Depends   Risky </a:t>
            </a:r>
          </a:p>
        </p:txBody>
      </p:sp>
    </p:spTree>
    <p:extLst>
      <p:ext uri="{BB962C8B-B14F-4D97-AF65-F5344CB8AC3E}">
        <p14:creationId xmlns:p14="http://schemas.microsoft.com/office/powerpoint/2010/main" val="11222123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CFF3734-58F0-EB4C-2334-2098B872745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6662F1-1BE5-8937-F7B3-23C70F9512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0282" y="974188"/>
            <a:ext cx="10811436" cy="1400530"/>
          </a:xfrm>
        </p:spPr>
        <p:txBody>
          <a:bodyPr/>
          <a:lstStyle/>
          <a:p>
            <a:pPr algn="ctr"/>
            <a:r>
              <a:rPr lang="en-US" u="sng" dirty="0"/>
              <a:t>A person says they can help you make money online but won’t explain how.</a:t>
            </a:r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2D1AA14-ADCE-BB50-002C-B65D15B8B06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13198" y="2374718"/>
            <a:ext cx="6765604" cy="3719078"/>
          </a:xfrm>
          <a:prstGeom prst="rect">
            <a:avLst/>
          </a:prstGeom>
        </p:spPr>
      </p:pic>
      <p:sp>
        <p:nvSpPr>
          <p:cNvPr id="11" name="Title 1">
            <a:extLst>
              <a:ext uri="{FF2B5EF4-FFF2-40B4-BE49-F238E27FC236}">
                <a16:creationId xmlns:a16="http://schemas.microsoft.com/office/drawing/2014/main" id="{2180B079-7ED6-7504-B4C0-70683135CC52}"/>
              </a:ext>
            </a:extLst>
          </p:cNvPr>
          <p:cNvSpPr txBox="1">
            <a:spLocks/>
          </p:cNvSpPr>
          <p:nvPr/>
        </p:nvSpPr>
        <p:spPr>
          <a:xfrm>
            <a:off x="690282" y="6007929"/>
            <a:ext cx="10811436" cy="85007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200" b="0" i="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n-US" dirty="0"/>
              <a:t>Safe     Depends   Risky </a:t>
            </a:r>
          </a:p>
        </p:txBody>
      </p:sp>
    </p:spTree>
    <p:extLst>
      <p:ext uri="{BB962C8B-B14F-4D97-AF65-F5344CB8AC3E}">
        <p14:creationId xmlns:p14="http://schemas.microsoft.com/office/powerpoint/2010/main" val="16834763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EE5818"/>
      </a:dk2>
      <a:lt2>
        <a:srgbClr val="EBEBEB"/>
      </a:lt2>
      <a:accent1>
        <a:srgbClr val="F5A408"/>
      </a:accent1>
      <a:accent2>
        <a:srgbClr val="FA731A"/>
      </a:accent2>
      <a:accent3>
        <a:srgbClr val="AB9281"/>
      </a:accent3>
      <a:accent4>
        <a:srgbClr val="A18CD0"/>
      </a:accent4>
      <a:accent5>
        <a:srgbClr val="8EBBD2"/>
      </a:accent5>
      <a:accent6>
        <a:srgbClr val="ACC995"/>
      </a:accent6>
      <a:hlink>
        <a:srgbClr val="FAC96A"/>
      </a:hlink>
      <a:folHlink>
        <a:srgbClr val="FCDB9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04000"/>
                <a:satMod val="128000"/>
                <a:lumMod val="10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68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2000"/>
                <a:hueMod val="42000"/>
                <a:satMod val="124000"/>
                <a:lumMod val="62000"/>
              </a:schemeClr>
              <a:schemeClr val="phClr">
                <a:tint val="96000"/>
                <a:satMod val="13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5A2F9111-B2DB-470C-BA56-608F9B6588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394</TotalTime>
  <Words>80</Words>
  <Application>Microsoft Office PowerPoint</Application>
  <PresentationFormat>Widescreen</PresentationFormat>
  <Paragraphs>10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Century Gothic</vt:lpstr>
      <vt:lpstr>Wingdings 3</vt:lpstr>
      <vt:lpstr>Ion</vt:lpstr>
      <vt:lpstr>You post a picture. Your school’s name is in the background. </vt:lpstr>
      <vt:lpstr>A friend tags you in a video. </vt:lpstr>
      <vt:lpstr>Someone you don’t know sends you a message saying, “You seem cool.” </vt:lpstr>
      <vt:lpstr>Someone you met on a game asks to talk on a different app.</vt:lpstr>
      <vt:lpstr>A person says they can help you make money online but won’t explain how.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Ashley Cagnetta</dc:creator>
  <cp:lastModifiedBy>Ashley Cagnetta</cp:lastModifiedBy>
  <cp:revision>8</cp:revision>
  <dcterms:created xsi:type="dcterms:W3CDTF">2026-03-03T17:52:47Z</dcterms:created>
  <dcterms:modified xsi:type="dcterms:W3CDTF">2026-04-21T21:22:02Z</dcterms:modified>
</cp:coreProperties>
</file>