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1" r:id="rId2"/>
    <p:sldId id="272" r:id="rId3"/>
    <p:sldId id="273" r:id="rId4"/>
    <p:sldId id="274" r:id="rId5"/>
    <p:sldId id="275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96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73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059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491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8350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703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746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697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653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456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267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288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194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928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057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385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89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11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91DE900-98F2-4351-BB6B-D729A43E929D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7203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4C787-8B20-7047-DD70-461054F14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282" y="974188"/>
            <a:ext cx="10811436" cy="1400530"/>
          </a:xfrm>
        </p:spPr>
        <p:txBody>
          <a:bodyPr/>
          <a:lstStyle/>
          <a:p>
            <a:pPr algn="ctr"/>
            <a:r>
              <a:rPr lang="en-US" u="sng" dirty="0"/>
              <a:t>You post a picture. Your school’s name is in the background. 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06AE43-FAA8-92D3-F4DB-9C00E18A3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3198" y="2374718"/>
            <a:ext cx="6765604" cy="371907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53DA8F9-F375-A4DD-6241-D0D3B31E306C}"/>
              </a:ext>
            </a:extLst>
          </p:cNvPr>
          <p:cNvSpPr txBox="1">
            <a:spLocks/>
          </p:cNvSpPr>
          <p:nvPr/>
        </p:nvSpPr>
        <p:spPr>
          <a:xfrm>
            <a:off x="690282" y="6007929"/>
            <a:ext cx="10811436" cy="850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/>
              <a:t>Safe     Depends   Risky </a:t>
            </a:r>
          </a:p>
        </p:txBody>
      </p:sp>
    </p:spTree>
    <p:extLst>
      <p:ext uri="{BB962C8B-B14F-4D97-AF65-F5344CB8AC3E}">
        <p14:creationId xmlns:p14="http://schemas.microsoft.com/office/powerpoint/2010/main" val="2714211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D69F9-F17B-5460-DD72-2F665FA84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CD25F-D2F5-1517-9D8D-FEC2BAB95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282" y="1059648"/>
            <a:ext cx="10811436" cy="1400530"/>
          </a:xfrm>
        </p:spPr>
        <p:txBody>
          <a:bodyPr/>
          <a:lstStyle/>
          <a:p>
            <a:pPr algn="ctr"/>
            <a:r>
              <a:rPr lang="en-US" u="sng" dirty="0"/>
              <a:t>A friend tags you in a video. 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90CB95-89AA-57FA-A3EB-CBBD543AC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3198" y="1978478"/>
            <a:ext cx="6765604" cy="371907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B3D2D6F5-3D7D-AFA0-C03F-2754950AAB64}"/>
              </a:ext>
            </a:extLst>
          </p:cNvPr>
          <p:cNvSpPr txBox="1">
            <a:spLocks/>
          </p:cNvSpPr>
          <p:nvPr/>
        </p:nvSpPr>
        <p:spPr>
          <a:xfrm>
            <a:off x="690282" y="5629107"/>
            <a:ext cx="10811436" cy="850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/>
              <a:t>Safe     Depends   Risky </a:t>
            </a:r>
          </a:p>
        </p:txBody>
      </p:sp>
    </p:spTree>
    <p:extLst>
      <p:ext uri="{BB962C8B-B14F-4D97-AF65-F5344CB8AC3E}">
        <p14:creationId xmlns:p14="http://schemas.microsoft.com/office/powerpoint/2010/main" val="2028271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BC2D4-2816-D9B7-5935-281D4F454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DCBCA-627C-2DEE-249A-0708B3551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569" y="974188"/>
            <a:ext cx="10811436" cy="1400530"/>
          </a:xfrm>
        </p:spPr>
        <p:txBody>
          <a:bodyPr/>
          <a:lstStyle/>
          <a:p>
            <a:pPr algn="ctr"/>
            <a:r>
              <a:rPr lang="en-US" u="sng" dirty="0"/>
              <a:t>Someone you don’t know sends you a message saying, “You seem cool.” 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4710F1F-6850-20A4-0D6B-90DED657D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3198" y="2374718"/>
            <a:ext cx="6765604" cy="371907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3C2A2AEA-2236-0045-64FA-7BC70CD52779}"/>
              </a:ext>
            </a:extLst>
          </p:cNvPr>
          <p:cNvSpPr txBox="1">
            <a:spLocks/>
          </p:cNvSpPr>
          <p:nvPr/>
        </p:nvSpPr>
        <p:spPr>
          <a:xfrm>
            <a:off x="690282" y="6007929"/>
            <a:ext cx="10811436" cy="850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/>
              <a:t>Safe     Depends   Risky </a:t>
            </a:r>
          </a:p>
        </p:txBody>
      </p:sp>
    </p:spTree>
    <p:extLst>
      <p:ext uri="{BB962C8B-B14F-4D97-AF65-F5344CB8AC3E}">
        <p14:creationId xmlns:p14="http://schemas.microsoft.com/office/powerpoint/2010/main" val="2120945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1C237-48E5-3892-4AE5-C0C75DBBA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9CD9E-F907-5446-738B-5E2E4BBE3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282" y="974188"/>
            <a:ext cx="10811436" cy="1400530"/>
          </a:xfrm>
        </p:spPr>
        <p:txBody>
          <a:bodyPr/>
          <a:lstStyle/>
          <a:p>
            <a:pPr algn="ctr"/>
            <a:r>
              <a:rPr lang="en-US" u="sng" dirty="0"/>
              <a:t>Someone you met on a game asks to talk on a different app.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585D038-07F9-473C-F4B3-E6D64C58A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3198" y="2374718"/>
            <a:ext cx="6765604" cy="371907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13A2713-E305-AF57-4C77-8C99489FC6A5}"/>
              </a:ext>
            </a:extLst>
          </p:cNvPr>
          <p:cNvSpPr txBox="1">
            <a:spLocks/>
          </p:cNvSpPr>
          <p:nvPr/>
        </p:nvSpPr>
        <p:spPr>
          <a:xfrm>
            <a:off x="690282" y="6007929"/>
            <a:ext cx="10811436" cy="850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/>
              <a:t>Safe     Depends   Risky </a:t>
            </a:r>
          </a:p>
        </p:txBody>
      </p:sp>
    </p:spTree>
    <p:extLst>
      <p:ext uri="{BB962C8B-B14F-4D97-AF65-F5344CB8AC3E}">
        <p14:creationId xmlns:p14="http://schemas.microsoft.com/office/powerpoint/2010/main" val="1122212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F3734-58F0-EB4C-2334-2098B8727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662F1-1BE5-8937-F7B3-23C70F951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282" y="974188"/>
            <a:ext cx="10811436" cy="1400530"/>
          </a:xfrm>
        </p:spPr>
        <p:txBody>
          <a:bodyPr/>
          <a:lstStyle/>
          <a:p>
            <a:pPr algn="ctr"/>
            <a:r>
              <a:rPr lang="en-US" u="sng" dirty="0"/>
              <a:t>A person says they can help you make money online but won’t explain how.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D1AA14-ADCE-BB50-002C-B65D15B8B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3198" y="2374718"/>
            <a:ext cx="6765604" cy="371907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180B079-7ED6-7504-B4C0-70683135CC52}"/>
              </a:ext>
            </a:extLst>
          </p:cNvPr>
          <p:cNvSpPr txBox="1">
            <a:spLocks/>
          </p:cNvSpPr>
          <p:nvPr/>
        </p:nvSpPr>
        <p:spPr>
          <a:xfrm>
            <a:off x="690282" y="6007929"/>
            <a:ext cx="10811436" cy="850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/>
              <a:t>Safe     Depends   Risky </a:t>
            </a:r>
          </a:p>
        </p:txBody>
      </p:sp>
    </p:spTree>
    <p:extLst>
      <p:ext uri="{BB962C8B-B14F-4D97-AF65-F5344CB8AC3E}">
        <p14:creationId xmlns:p14="http://schemas.microsoft.com/office/powerpoint/2010/main" val="1683476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394</TotalTime>
  <Words>80</Words>
  <Application>Microsoft Office PowerPoint</Application>
  <PresentationFormat>Widescreen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Century Gothic</vt:lpstr>
      <vt:lpstr>Wingdings 3</vt:lpstr>
      <vt:lpstr>Ion</vt:lpstr>
      <vt:lpstr>You post a picture. Your school’s name is in the background. </vt:lpstr>
      <vt:lpstr>A friend tags you in a video. </vt:lpstr>
      <vt:lpstr>Someone you don’t know sends you a message saying, “You seem cool.” </vt:lpstr>
      <vt:lpstr>Someone you met on a game asks to talk on a different app.</vt:lpstr>
      <vt:lpstr>A person says they can help you make money online but won’t explain how.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Cagnetta</dc:creator>
  <cp:lastModifiedBy>Ashley Cagnetta</cp:lastModifiedBy>
  <cp:revision>8</cp:revision>
  <dcterms:created xsi:type="dcterms:W3CDTF">2026-03-03T17:52:47Z</dcterms:created>
  <dcterms:modified xsi:type="dcterms:W3CDTF">2026-04-21T21:22:02Z</dcterms:modified>
</cp:coreProperties>
</file>