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sldIdLst>
    <p:sldId id="261" r:id="rId2"/>
    <p:sldId id="262" r:id="rId3"/>
    <p:sldId id="263" r:id="rId4"/>
    <p:sldId id="26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014" autoAdjust="0"/>
  </p:normalViewPr>
  <p:slideViewPr>
    <p:cSldViewPr snapToGrid="0">
      <p:cViewPr varScale="1">
        <p:scale>
          <a:sx n="85" d="100"/>
          <a:sy n="85" d="100"/>
        </p:scale>
        <p:origin x="49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DAA31-9279-4D5E-B781-BAE52E4DC7A2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B04F8-06FE-4B22-A89A-00323D602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324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DB04F8-06FE-4B22-A89A-00323D6023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683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5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574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97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8638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4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97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94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64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86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6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81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8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7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7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4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6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42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91DE900-98F2-4351-BB6B-D729A43E929D}" type="datetimeFigureOut">
              <a:rPr lang="en-US" smtClean="0"/>
              <a:t>4/28/2026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85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4C787-8B20-7047-DD70-461054F14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4465" y="393039"/>
            <a:ext cx="6235148" cy="1400530"/>
          </a:xfrm>
        </p:spPr>
        <p:txBody>
          <a:bodyPr/>
          <a:lstStyle/>
          <a:p>
            <a:r>
              <a:rPr lang="en-US" u="sng" dirty="0"/>
              <a:t>Kayla posts a picture of Ryan without asking.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81C3A-A773-AD77-F732-52DD91933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565" y="2298084"/>
            <a:ext cx="9630949" cy="3466612"/>
          </a:xfrm>
        </p:spPr>
        <p:txBody>
          <a:bodyPr>
            <a:normAutofit/>
          </a:bodyPr>
          <a:lstStyle/>
          <a:p>
            <a:r>
              <a:rPr lang="en-US" sz="4400" dirty="0"/>
              <a:t> Concerning</a:t>
            </a:r>
          </a:p>
          <a:p>
            <a:r>
              <a:rPr lang="en-US" sz="4400" dirty="0"/>
              <a:t> Posting without permission is disrespectful but not threatening.</a:t>
            </a:r>
          </a:p>
        </p:txBody>
      </p:sp>
    </p:spTree>
    <p:extLst>
      <p:ext uri="{BB962C8B-B14F-4D97-AF65-F5344CB8AC3E}">
        <p14:creationId xmlns:p14="http://schemas.microsoft.com/office/powerpoint/2010/main" val="271421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62794-75F5-3C82-8397-B687B172D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8B498-3B37-42C6-F572-109DA640B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995385" cy="1400530"/>
          </a:xfrm>
        </p:spPr>
        <p:txBody>
          <a:bodyPr/>
          <a:lstStyle/>
          <a:p>
            <a:r>
              <a:rPr lang="en-US" u="sng" dirty="0"/>
              <a:t>Devon follows Taylor from class to lunch every day, even after being told to stop.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76350-A297-04FE-1F43-891912D2D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1034" y="2892289"/>
            <a:ext cx="9438792" cy="3177208"/>
          </a:xfrm>
        </p:spPr>
        <p:txBody>
          <a:bodyPr/>
          <a:lstStyle/>
          <a:p>
            <a:r>
              <a:rPr lang="en-US" sz="3600" dirty="0"/>
              <a:t> </a:t>
            </a:r>
            <a:r>
              <a:rPr lang="en-US" sz="4400" dirty="0"/>
              <a:t>Stalking</a:t>
            </a:r>
          </a:p>
          <a:p>
            <a:r>
              <a:rPr lang="en-US" sz="4400" dirty="0"/>
              <a:t> Following someone repeatedly after being told to stop shows a pattern that can be intimidating.</a:t>
            </a:r>
          </a:p>
        </p:txBody>
      </p:sp>
    </p:spTree>
    <p:extLst>
      <p:ext uri="{BB962C8B-B14F-4D97-AF65-F5344CB8AC3E}">
        <p14:creationId xmlns:p14="http://schemas.microsoft.com/office/powerpoint/2010/main" val="274943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D0524-D5E4-A028-D517-AE8BD0F11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0E9EC-0364-2FF4-C7C0-964535D4B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85" y="499101"/>
            <a:ext cx="7570237" cy="1400530"/>
          </a:xfrm>
        </p:spPr>
        <p:txBody>
          <a:bodyPr/>
          <a:lstStyle/>
          <a:p>
            <a:r>
              <a:rPr lang="en-US" u="sng" dirty="0"/>
              <a:t>Jamie checks a classmate’s social media every day.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AD06A-EF04-DF02-3230-C49500716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09801"/>
            <a:ext cx="9538184" cy="4195481"/>
          </a:xfrm>
        </p:spPr>
        <p:txBody>
          <a:bodyPr>
            <a:normAutofit/>
          </a:bodyPr>
          <a:lstStyle/>
          <a:p>
            <a:r>
              <a:rPr lang="en-US" sz="4400" dirty="0"/>
              <a:t> Concerning</a:t>
            </a:r>
          </a:p>
          <a:p>
            <a:r>
              <a:rPr lang="en-US" sz="4400" dirty="0"/>
              <a:t> Watching someone’s public account isn’t illegal but if it becomes obsessive, it could become stalking.</a:t>
            </a:r>
          </a:p>
        </p:txBody>
      </p:sp>
    </p:spTree>
    <p:extLst>
      <p:ext uri="{BB962C8B-B14F-4D97-AF65-F5344CB8AC3E}">
        <p14:creationId xmlns:p14="http://schemas.microsoft.com/office/powerpoint/2010/main" val="42136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75765-8C42-3C25-0043-2DE1AE7955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73031-40A7-F56D-5BE1-CC756DBAC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995385" cy="1400530"/>
          </a:xfrm>
        </p:spPr>
        <p:txBody>
          <a:bodyPr/>
          <a:lstStyle/>
          <a:p>
            <a:r>
              <a:rPr lang="en-US" u="sng" dirty="0"/>
              <a:t>Jordan shows up at Taylor’s bus stop and walks home behind her several days in a row.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13DF8-AF74-5A86-4D98-8178CC8AD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82956"/>
            <a:ext cx="9306271" cy="3198119"/>
          </a:xfrm>
        </p:spPr>
        <p:txBody>
          <a:bodyPr>
            <a:normAutofit/>
          </a:bodyPr>
          <a:lstStyle/>
          <a:p>
            <a:r>
              <a:rPr lang="en-US" sz="4400" dirty="0"/>
              <a:t> Stalking</a:t>
            </a:r>
          </a:p>
          <a:p>
            <a:r>
              <a:rPr lang="en-US" sz="4400" dirty="0"/>
              <a:t> Repeated presence can make someone feels followed and unsafe.</a:t>
            </a:r>
          </a:p>
        </p:txBody>
      </p:sp>
    </p:spTree>
    <p:extLst>
      <p:ext uri="{BB962C8B-B14F-4D97-AF65-F5344CB8AC3E}">
        <p14:creationId xmlns:p14="http://schemas.microsoft.com/office/powerpoint/2010/main" val="354605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257</TotalTime>
  <Words>118</Words>
  <Application>Microsoft Office PowerPoint</Application>
  <PresentationFormat>Widescreen</PresentationFormat>
  <Paragraphs>13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Century Gothic</vt:lpstr>
      <vt:lpstr>Wingdings 3</vt:lpstr>
      <vt:lpstr>Ion</vt:lpstr>
      <vt:lpstr>Kayla posts a picture of Ryan without asking. </vt:lpstr>
      <vt:lpstr>Devon follows Taylor from class to lunch every day, even after being told to stop.</vt:lpstr>
      <vt:lpstr>Jamie checks a classmate’s social media every day. </vt:lpstr>
      <vt:lpstr>Jordan shows up at Taylor’s bus stop and walks home behind her several days in a row.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Ashley Cagnetta</cp:lastModifiedBy>
  <cp:revision>6</cp:revision>
  <dcterms:created xsi:type="dcterms:W3CDTF">2026-03-03T17:52:47Z</dcterms:created>
  <dcterms:modified xsi:type="dcterms:W3CDTF">2026-04-28T18:25:50Z</dcterms:modified>
</cp:coreProperties>
</file>