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8" r:id="rId3"/>
    <p:sldId id="259" r:id="rId4"/>
    <p:sldId id="257" r:id="rId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3A8-CB3C-4255-BDBF-941F75843051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04AF4-64F6-4B3B-8651-59F488B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030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26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9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66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7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16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73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6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36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65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90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28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71B43-A9E6-4ED2-A323-6F54A2383D4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5AC04-0B07-4682-9DD3-7145082DB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187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543" y="41563"/>
            <a:ext cx="11901055" cy="21474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797" y="152399"/>
            <a:ext cx="115685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Amendment I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Congress shall make no law respecting an establishment of religion, or prohibiting the free exercise thereof; or abridging the freedom of speech, or of the press; or the right of the people peaceably to assemble, and to petition the government for a redress of grievances.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8543" y="2299854"/>
            <a:ext cx="11901055" cy="21474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8543" y="4558145"/>
            <a:ext cx="11901055" cy="21474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797" y="2404085"/>
            <a:ext cx="115685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Amendment I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Congress shall make no law respecting an establishment of religion, or prohibiting the free exercise thereof; or abridging the freedom of speech, or of the press; or the right of the people peaceably to assemble, and to petition the government for a redress of grievances.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797" y="4662376"/>
            <a:ext cx="115685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Amendment I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Congress shall make no law respecting an establishment of religion, or prohibiting the free exercise thereof; or abridging the freedom of speech, or of the press; or the right of the people peaceably to assemble, and to petition the government for a redress of grievances.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611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836" y="5181597"/>
            <a:ext cx="11956473" cy="1579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0836" y="3477488"/>
            <a:ext cx="11956473" cy="1579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0836" y="1814943"/>
            <a:ext cx="11956473" cy="1579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0835" y="110834"/>
            <a:ext cx="11956473" cy="1579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0273" y="5248031"/>
            <a:ext cx="116932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Public </a:t>
            </a:r>
            <a:r>
              <a:rPr lang="en-US" sz="4400" dirty="0">
                <a:latin typeface="Comic Sans MS" panose="030F0702030302020204" pitchFamily="66" charset="0"/>
              </a:rPr>
              <a:t>display of historical monuments to </a:t>
            </a:r>
            <a:r>
              <a:rPr lang="en-US" sz="4400" dirty="0" smtClean="0">
                <a:latin typeface="Comic Sans MS" panose="030F0702030302020204" pitchFamily="66" charset="0"/>
              </a:rPr>
              <a:t>confederate </a:t>
            </a:r>
            <a:r>
              <a:rPr lang="en-US" sz="4400" dirty="0">
                <a:latin typeface="Comic Sans MS" panose="030F0702030302020204" pitchFamily="66" charset="0"/>
              </a:rPr>
              <a:t>heroes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7091" y="1916777"/>
            <a:ext cx="120396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Protests signs </a:t>
            </a:r>
            <a:r>
              <a:rPr lang="en-US" sz="4400" dirty="0">
                <a:latin typeface="Comic Sans MS" panose="030F0702030302020204" pitchFamily="66" charset="0"/>
              </a:rPr>
              <a:t>for or against raising the minimum </a:t>
            </a:r>
            <a:r>
              <a:rPr lang="en-US" sz="4400" dirty="0" smtClean="0">
                <a:latin typeface="Comic Sans MS" panose="030F0702030302020204" pitchFamily="66" charset="0"/>
              </a:rPr>
              <a:t>wage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00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836" y="5181597"/>
            <a:ext cx="11956473" cy="1579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0836" y="3477488"/>
            <a:ext cx="11956473" cy="1579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0836" y="1814943"/>
            <a:ext cx="11956473" cy="1579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0835" y="110834"/>
            <a:ext cx="11956473" cy="1579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0273" y="5248031"/>
            <a:ext cx="116932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smtClean="0">
                <a:latin typeface="Comic Sans MS" panose="030F0702030302020204" pitchFamily="66" charset="0"/>
              </a:rPr>
              <a:t>Legislative bill </a:t>
            </a:r>
            <a:r>
              <a:rPr lang="en-US" sz="4400" dirty="0" smtClean="0">
                <a:latin typeface="Comic Sans MS" panose="030F0702030302020204" pitchFamily="66" charset="0"/>
              </a:rPr>
              <a:t>on teen use of cell phones while driving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4072" y="3903119"/>
            <a:ext cx="116932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Reliability of news </a:t>
            </a:r>
            <a:r>
              <a:rPr lang="en-US" sz="4400" dirty="0">
                <a:latin typeface="Comic Sans MS" panose="030F0702030302020204" pitchFamily="66" charset="0"/>
              </a:rPr>
              <a:t>m</a:t>
            </a:r>
            <a:r>
              <a:rPr lang="en-US" sz="4400" dirty="0" smtClean="0">
                <a:latin typeface="Comic Sans MS" panose="030F0702030302020204" pitchFamily="66" charset="0"/>
              </a:rPr>
              <a:t>edia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090" y="2199150"/>
            <a:ext cx="120396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Marchers/Protestors on healthcare issues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405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6254" y="138545"/>
            <a:ext cx="5818910" cy="65768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0163" y="269011"/>
            <a:ext cx="5576456" cy="6315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Civil Discourse Tip Sheet</a:t>
            </a:r>
          </a:p>
          <a:p>
            <a:pPr marR="0" lv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Listen with respect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Use words that give respect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“I disagree with what you said, I think…”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“I agree with… I disagree with… for the following reasons...”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Ask questions to understand their side better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Share your reasons why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Address the comments that hurt your feelings or offended you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If you don’t feel safe, leave the area, talk to a trusted adult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Wait your turn to speak, if you are not given the same chance , wait for another time to address the issue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If you feel that there is an injustice, broken rule, or offense, report it to a trusted adult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It’s okay to change your view, acknowledge that you see things differently, thank them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Be open to new ideas and points of view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8401" y="138544"/>
            <a:ext cx="5818910" cy="65768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69628" y="269011"/>
            <a:ext cx="5576456" cy="6315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Civil Discourse Tip Sheet</a:t>
            </a:r>
          </a:p>
          <a:p>
            <a:pPr marR="0" lv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Listen with respect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Use words that give respect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“I disagree with what you said, I think…”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“I agree with… I disagree with… for the following reasons...”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Ask questions to understand their side better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Share your reasons why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Address the comments that hurt your feelings or offended you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If you don’t feel safe, leave the area, talk to a trusted adult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Wait your turn to speak, if you are not given the same chance , wait for another time to address the issue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If you feel that there is an injustice, broken rule, or offense, report it to a trusted adult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It’s okay to change your view, acknowledge that you see things differently, thank them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Be open to new ideas and points of view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088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478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6</cp:revision>
  <cp:lastPrinted>2017-10-21T00:24:02Z</cp:lastPrinted>
  <dcterms:created xsi:type="dcterms:W3CDTF">2017-09-20T21:56:51Z</dcterms:created>
  <dcterms:modified xsi:type="dcterms:W3CDTF">2017-10-23T18:29:15Z</dcterms:modified>
</cp:coreProperties>
</file>