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8D197283-5834-457B-8604-5135AA6883D9}">
          <p14:sldIdLst>
            <p14:sldId id="256"/>
            <p14:sldId id="257"/>
            <p14:sldId id="258"/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0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70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0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18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6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76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27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70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66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35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85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C217E-CC7A-4307-BAE3-BAC642E242B0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47303-5992-4293-BE4F-F29F0859E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54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" y="414528"/>
            <a:ext cx="115336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mic Sans MS" panose="030F0702030302020204" pitchFamily="66" charset="0"/>
              </a:rPr>
              <a:t>Scenario #1</a:t>
            </a:r>
          </a:p>
          <a:p>
            <a:endParaRPr lang="en-US" dirty="0" smtClean="0"/>
          </a:p>
          <a:p>
            <a:r>
              <a:rPr lang="en-US" sz="2000" dirty="0" smtClean="0"/>
              <a:t>You receive a text message from a friend that invites you to a party that night.  The text says the party is going to be a </a:t>
            </a:r>
            <a:r>
              <a:rPr lang="en-US" sz="2000" dirty="0"/>
              <a:t>blast because </a:t>
            </a:r>
            <a:r>
              <a:rPr lang="en-US" sz="2000" dirty="0" smtClean="0"/>
              <a:t>parents </a:t>
            </a:r>
            <a:r>
              <a:rPr lang="en-US" sz="2000" dirty="0"/>
              <a:t>are away and some friends are bringing a keg. </a:t>
            </a:r>
            <a:r>
              <a:rPr lang="en-US" sz="2000" dirty="0" smtClean="0"/>
              <a:t>Your friend asks, </a:t>
            </a:r>
            <a:r>
              <a:rPr lang="en-US" sz="2000" dirty="0"/>
              <a:t>“So, are you going to come</a:t>
            </a:r>
            <a:r>
              <a:rPr lang="en-US" sz="2000" dirty="0" smtClean="0"/>
              <a:t>? Everyone will be there!” Should you go to the party?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" y="2352675"/>
            <a:ext cx="11087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What are the risks?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are the Benefits?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is your decision?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If you refuse the invitation, what strategy will you use with peer pressure?  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147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" y="414528"/>
            <a:ext cx="115336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mic Sans MS" panose="030F0702030302020204" pitchFamily="66" charset="0"/>
              </a:rPr>
              <a:t>Scenario #2</a:t>
            </a:r>
          </a:p>
          <a:p>
            <a:endParaRPr lang="en-US" dirty="0" smtClean="0"/>
          </a:p>
          <a:p>
            <a:r>
              <a:rPr lang="en-US" sz="2000" dirty="0" smtClean="0"/>
              <a:t>Your </a:t>
            </a:r>
            <a:r>
              <a:rPr lang="en-US" sz="2000" dirty="0"/>
              <a:t>friends arrive to pick you up for a concert. They’re laughing hysterically as the car pulls up, and you </a:t>
            </a:r>
            <a:r>
              <a:rPr lang="en-US" sz="2000" dirty="0" smtClean="0"/>
              <a:t>smell marijuana. </a:t>
            </a:r>
            <a:r>
              <a:rPr lang="en-US" sz="2000" dirty="0"/>
              <a:t>You hesitate as the door swings open, but your friends shout, “Come on, get in</a:t>
            </a:r>
            <a:r>
              <a:rPr lang="en-US" sz="2000" dirty="0" smtClean="0"/>
              <a:t>! Don’t be a </a:t>
            </a:r>
            <a:r>
              <a:rPr lang="en-US" sz="2000" dirty="0" err="1" smtClean="0"/>
              <a:t>whimp</a:t>
            </a:r>
            <a:r>
              <a:rPr lang="en-US" sz="2000" dirty="0" smtClean="0"/>
              <a:t>!” </a:t>
            </a:r>
          </a:p>
          <a:p>
            <a:r>
              <a:rPr lang="en-US" sz="2000" dirty="0" smtClean="0"/>
              <a:t>Should you get into the car?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" y="2352675"/>
            <a:ext cx="11087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What are the risks?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are the Benefits?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is your decision?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If you refuse the invitation, what strategy will you use with peer pressure?  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818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" y="414528"/>
            <a:ext cx="115336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mic Sans MS" panose="030F0702030302020204" pitchFamily="66" charset="0"/>
              </a:rPr>
              <a:t>Scenario #3</a:t>
            </a:r>
          </a:p>
          <a:p>
            <a:endParaRPr lang="en-US" dirty="0" smtClean="0"/>
          </a:p>
          <a:p>
            <a:r>
              <a:rPr lang="en-US" sz="2000" dirty="0" smtClean="0"/>
              <a:t>A </a:t>
            </a:r>
            <a:r>
              <a:rPr lang="en-US" sz="2000" dirty="0"/>
              <a:t>friend </a:t>
            </a:r>
            <a:r>
              <a:rPr lang="en-US" sz="2000" dirty="0" smtClean="0"/>
              <a:t>is stealing and taking medication prescribed to a family member. You </a:t>
            </a:r>
            <a:r>
              <a:rPr lang="en-US" sz="2000" dirty="0"/>
              <a:t>don’t want to </a:t>
            </a:r>
            <a:r>
              <a:rPr lang="en-US" sz="2000" dirty="0" smtClean="0"/>
              <a:t>take any, </a:t>
            </a:r>
            <a:r>
              <a:rPr lang="en-US" sz="2000" dirty="0"/>
              <a:t>but </a:t>
            </a:r>
            <a:r>
              <a:rPr lang="en-US" sz="2000" dirty="0" smtClean="0"/>
              <a:t>your friend </a:t>
            </a:r>
            <a:r>
              <a:rPr lang="en-US" sz="2000" dirty="0"/>
              <a:t>keeps pushing you. “You should have one,” </a:t>
            </a:r>
            <a:r>
              <a:rPr lang="en-US" sz="2000" dirty="0" smtClean="0"/>
              <a:t>they say, </a:t>
            </a:r>
            <a:r>
              <a:rPr lang="en-US" sz="2000" dirty="0"/>
              <a:t>“It’s no big deal. </a:t>
            </a:r>
            <a:r>
              <a:rPr lang="en-US" sz="2000" dirty="0" smtClean="0"/>
              <a:t>It will make you feel better.” Should you take the medication?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" y="2352675"/>
            <a:ext cx="11087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What are the risks?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are the Benefits?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is your decision?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If you refuse the invitation, what strategy will you use with peer pressure?  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75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" y="414528"/>
            <a:ext cx="115336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mic Sans MS" panose="030F0702030302020204" pitchFamily="66" charset="0"/>
              </a:rPr>
              <a:t>Scenario #4</a:t>
            </a:r>
          </a:p>
          <a:p>
            <a:endParaRPr lang="en-US" dirty="0" smtClean="0"/>
          </a:p>
          <a:p>
            <a:r>
              <a:rPr lang="en-US" sz="2000" dirty="0" smtClean="0"/>
              <a:t>Your friend </a:t>
            </a:r>
            <a:r>
              <a:rPr lang="en-US" sz="2000" dirty="0"/>
              <a:t>has been smoking a little weed with her friends lately and likes getting high. Her parents have no idea what she is doing, </a:t>
            </a:r>
            <a:r>
              <a:rPr lang="en-US" sz="2000" dirty="0" smtClean="0"/>
              <a:t>so </a:t>
            </a:r>
            <a:r>
              <a:rPr lang="en-US" sz="2000" dirty="0"/>
              <a:t>far everything is going fine with school and in her social life. This weekend she and some friends are going to a party where there will be plenty of weed </a:t>
            </a:r>
            <a:r>
              <a:rPr lang="en-US" sz="2000" dirty="0" smtClean="0"/>
              <a:t>and alcohol </a:t>
            </a:r>
            <a:r>
              <a:rPr lang="en-US" sz="2000" dirty="0"/>
              <a:t>too. She is trying to decide if she </a:t>
            </a:r>
            <a:r>
              <a:rPr lang="en-US" sz="2000" dirty="0" smtClean="0"/>
              <a:t>should go. She asks what you think. Should you give your opinion?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87680" y="2889123"/>
            <a:ext cx="11087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What are the risks?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are the Benefits?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is your decision?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If you refuse the invitation, what strategy will you use with peer pressure?  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275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" y="414528"/>
            <a:ext cx="115336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omic Sans MS" panose="030F0702030302020204" pitchFamily="66" charset="0"/>
              </a:rPr>
              <a:t>Scenario #5</a:t>
            </a:r>
          </a:p>
          <a:p>
            <a:endParaRPr lang="en-US" dirty="0" smtClean="0"/>
          </a:p>
          <a:p>
            <a:r>
              <a:rPr lang="en-US" sz="2000" dirty="0" smtClean="0"/>
              <a:t>You are at a party with friends, you have a headache and ask if anyone has any Tylenol.  A teen offers you two pills.  You don’t know where they got it.  You hesitate to take them.  The teen says, “You can trust me? Should you take the pills? 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87680" y="2889123"/>
            <a:ext cx="11087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What are the risks?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are the Benefits?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What is your decision?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If you refuse the invitation, what strategy will you use with peer pressure?  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463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484</Words>
  <Application>Microsoft Office PowerPoint</Application>
  <PresentationFormat>Widescreen</PresentationFormat>
  <Paragraphs>66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5</cp:revision>
  <dcterms:created xsi:type="dcterms:W3CDTF">2016-04-07T23:13:20Z</dcterms:created>
  <dcterms:modified xsi:type="dcterms:W3CDTF">2016-04-07T23:44:23Z</dcterms:modified>
</cp:coreProperties>
</file>