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CA8D54-FF89-4A07-A9D4-FF86066D95D0}">
          <p14:sldIdLst/>
        </p14:section>
        <p14:section name="Signs" id="{F0B99616-56E2-4B18-8763-86024E69BB20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48C3-7772-46EB-92F8-8CBE62BAAB93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4252-52D9-4E21-8FB1-E71A681D9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81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48C3-7772-46EB-92F8-8CBE62BAAB93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4252-52D9-4E21-8FB1-E71A681D9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96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48C3-7772-46EB-92F8-8CBE62BAAB93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4252-52D9-4E21-8FB1-E71A681D9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080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48C3-7772-46EB-92F8-8CBE62BAAB93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4252-52D9-4E21-8FB1-E71A681D9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81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48C3-7772-46EB-92F8-8CBE62BAAB93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4252-52D9-4E21-8FB1-E71A681D9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925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48C3-7772-46EB-92F8-8CBE62BAAB93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4252-52D9-4E21-8FB1-E71A681D9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078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48C3-7772-46EB-92F8-8CBE62BAAB93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4252-52D9-4E21-8FB1-E71A681D9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416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48C3-7772-46EB-92F8-8CBE62BAAB93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4252-52D9-4E21-8FB1-E71A681D9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055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48C3-7772-46EB-92F8-8CBE62BAAB93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4252-52D9-4E21-8FB1-E71A681D9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61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48C3-7772-46EB-92F8-8CBE62BAAB93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4252-52D9-4E21-8FB1-E71A681D9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75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48C3-7772-46EB-92F8-8CBE62BAAB93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74252-52D9-4E21-8FB1-E71A681D9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916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848C3-7772-46EB-92F8-8CBE62BAAB93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74252-52D9-4E21-8FB1-E71A681D9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939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 flipV="1">
            <a:off x="149623" y="207818"/>
            <a:ext cx="11883045" cy="30964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 flipH="1" flipV="1">
            <a:off x="149623" y="3574472"/>
            <a:ext cx="11883045" cy="32211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11727" y="768927"/>
            <a:ext cx="1153390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0" dirty="0" smtClean="0">
                <a:latin typeface="Comic Sans MS" panose="030F0702030302020204" pitchFamily="66" charset="0"/>
              </a:rPr>
              <a:t>PROTECTED</a:t>
            </a:r>
            <a:endParaRPr lang="en-US" sz="150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7030" y="3369181"/>
            <a:ext cx="12157363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latin typeface="Comic Sans MS" panose="030F0702030302020204" pitchFamily="66" charset="0"/>
              </a:rPr>
              <a:t>NOT PROTECTED</a:t>
            </a:r>
            <a:endParaRPr lang="en-US" sz="115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61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3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14</cp:revision>
  <dcterms:created xsi:type="dcterms:W3CDTF">2017-09-22T22:15:39Z</dcterms:created>
  <dcterms:modified xsi:type="dcterms:W3CDTF">2017-10-15T17:06:37Z</dcterms:modified>
</cp:coreProperties>
</file>