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7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6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8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0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91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1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1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7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1E6A5-69EC-4392-AAE0-0AE8A51C2648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1C46F-1A7B-453E-B4E1-8E42F61A6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3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836" y="166255"/>
            <a:ext cx="11984182" cy="2189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4690" y="2505677"/>
            <a:ext cx="11984182" cy="19831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8544" y="4620440"/>
            <a:ext cx="11984182" cy="2147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35526" y="297521"/>
            <a:ext cx="11568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Websites with online petitions that can be signed and submitted, some have age restrictions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544" y="2637245"/>
            <a:ext cx="119841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Write letters, send e-mails or text messages to government representatives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526" y="4740060"/>
            <a:ext cx="11790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Face to face meetings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196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0836" y="193962"/>
            <a:ext cx="11984182" cy="17456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709" y="2497400"/>
            <a:ext cx="11984182" cy="17357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5527" y="300885"/>
            <a:ext cx="11859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Lobbying, </a:t>
            </a:r>
            <a:r>
              <a:rPr lang="en-US" sz="2800" dirty="0" smtClean="0">
                <a:latin typeface="Comic Sans MS" panose="030F0702030302020204" pitchFamily="66" charset="0"/>
              </a:rPr>
              <a:t>testifying, </a:t>
            </a:r>
            <a:r>
              <a:rPr lang="en-US" sz="2800" dirty="0" smtClean="0">
                <a:latin typeface="Comic Sans MS" panose="030F0702030302020204" pitchFamily="66" charset="0"/>
              </a:rPr>
              <a:t>or speaking before legislative hearings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009" y="2556886"/>
            <a:ext cx="1179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Filing lawsuits against government actions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491" y="4886739"/>
            <a:ext cx="11984182" cy="17357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5527" y="5034515"/>
            <a:ext cx="11568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Protests or picketing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76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0835" y="139373"/>
            <a:ext cx="11984182" cy="18833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4689" y="2124761"/>
            <a:ext cx="11984182" cy="19119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398" y="4162570"/>
            <a:ext cx="11984182" cy="21235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3181" y="2128583"/>
            <a:ext cx="116793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Joining organizations that represent your voice and petition on behalf of the group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9380" y="4162570"/>
            <a:ext cx="11859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Donate time or money to organizations that represent their group’s interest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3181" y="139373"/>
            <a:ext cx="1179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Support general votes by legislative committees</a:t>
            </a:r>
          </a:p>
        </p:txBody>
      </p:sp>
    </p:spTree>
    <p:extLst>
      <p:ext uri="{BB962C8B-B14F-4D97-AF65-F5344CB8AC3E}">
        <p14:creationId xmlns:p14="http://schemas.microsoft.com/office/powerpoint/2010/main" val="2713537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77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8</cp:revision>
  <dcterms:created xsi:type="dcterms:W3CDTF">2017-09-29T00:11:58Z</dcterms:created>
  <dcterms:modified xsi:type="dcterms:W3CDTF">2017-10-19T20:01:25Z</dcterms:modified>
</cp:coreProperties>
</file>