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2851" y="3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9656e86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9656e86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a9656e86e1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a9656e86e1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a9656e86e1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a9656e86e1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a9656e86e1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a9656e86e1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a9656e86e1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a9656e86e1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a9656e86e1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a9656e86e1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a9656e86e1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a9656e86e1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a9656e86e1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a9656e86e1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a9656e86e1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a9656e86e1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a9656e86e1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a9656e86e1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a9656e86e1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a9656e86e1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a9656e86e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a9656e86e1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a9656e86e1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a9656e86e1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a9656e86e1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a9656e86e1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a9656e86e1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a9656e86e1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a9656e86e1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a9656e86e1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a9656e86e1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a9656e86e1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a9656e86e1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a9656e86e1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a9656e86e1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a9656e86e1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a9656e86e1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a9656e86e1_0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a9656e86e1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a9656e86e1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a9656e86e1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a9656e86e1_0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a9656e86e1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a9656e86e1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a9656e86e1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a9656e86e1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a9656e86e1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a9656e86e1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a9656e86e1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a9656e86e1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a9656e86e1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a9656e86e1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a9656e86e1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a9656e86e1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a9656e86e1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a9656e86e1_0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a9656e86e1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a9656e86e1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a9656e86e1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a9656e86e1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a9656e86e1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a9656e86e1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a9656e86e1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a9656e86e1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a9656e86e1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a9656e86e1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a9656e86e1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a9656e86e1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a9656e86e1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a9656e86e1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a9656e86e1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a9656e86e1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C4C9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617275" y="1413575"/>
            <a:ext cx="8034900" cy="207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Calibri"/>
                <a:ea typeface="Calibri"/>
                <a:cs typeface="Calibri"/>
                <a:sym typeface="Calibri"/>
              </a:rPr>
              <a:t>How has life in the United States changed since 1776?</a:t>
            </a:r>
            <a:endParaRPr sz="4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Calibri"/>
                <a:ea typeface="Calibri"/>
                <a:cs typeface="Calibri"/>
                <a:sym typeface="Calibri"/>
              </a:rPr>
              <a:t>🤔</a:t>
            </a:r>
            <a:endParaRPr sz="4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2"/>
          <p:cNvSpPr txBox="1"/>
          <p:nvPr/>
        </p:nvSpPr>
        <p:spPr>
          <a:xfrm>
            <a:off x="468825" y="942775"/>
            <a:ext cx="4323000" cy="3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Child labor was restricted by the Fair Labor Standards Act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2749" y="840186"/>
            <a:ext cx="3583000" cy="308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3"/>
          <p:cNvSpPr txBox="1"/>
          <p:nvPr/>
        </p:nvSpPr>
        <p:spPr>
          <a:xfrm>
            <a:off x="468825" y="942775"/>
            <a:ext cx="4323000" cy="3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Child labor was restricted by the Fair Labor Standards Act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1938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2749" y="840186"/>
            <a:ext cx="3583000" cy="308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4"/>
          <p:cNvSpPr txBox="1"/>
          <p:nvPr/>
        </p:nvSpPr>
        <p:spPr>
          <a:xfrm>
            <a:off x="468825" y="681200"/>
            <a:ext cx="45636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Slavery was outlawed by the 13th Amendment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3600" y="1573025"/>
            <a:ext cx="3587175" cy="2227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5"/>
          <p:cNvSpPr txBox="1"/>
          <p:nvPr/>
        </p:nvSpPr>
        <p:spPr>
          <a:xfrm>
            <a:off x="468825" y="681200"/>
            <a:ext cx="45636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Slavery was outlawed by the 13th Amendment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1865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3600" y="1573025"/>
            <a:ext cx="3587175" cy="2227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6"/>
          <p:cNvSpPr txBox="1"/>
          <p:nvPr/>
        </p:nvSpPr>
        <p:spPr>
          <a:xfrm>
            <a:off x="468825" y="471975"/>
            <a:ext cx="4783200" cy="40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Miranda Rights established by Supreme Court ruling (Miranda v. Arizona), requiring police to inform people of their rights during arrest</a:t>
            </a:r>
            <a:endParaRPr sz="32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8550" y="690075"/>
            <a:ext cx="2808425" cy="369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7"/>
          <p:cNvSpPr txBox="1"/>
          <p:nvPr/>
        </p:nvSpPr>
        <p:spPr>
          <a:xfrm>
            <a:off x="468825" y="471975"/>
            <a:ext cx="4783200" cy="40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Miranda Rights established by Supreme Court ruling (Miranda v. Arizona), requiring police to inform people of their rights during arrest</a:t>
            </a:r>
            <a:endParaRPr sz="32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1966</a:t>
            </a:r>
            <a:endParaRPr sz="32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8550" y="690075"/>
            <a:ext cx="2808425" cy="369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8"/>
          <p:cNvSpPr txBox="1"/>
          <p:nvPr/>
        </p:nvSpPr>
        <p:spPr>
          <a:xfrm>
            <a:off x="468825" y="702125"/>
            <a:ext cx="4783200" cy="38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Civil Rights Act banned discrimination based on race, color, religion, sex, or national origin</a:t>
            </a:r>
            <a:endParaRPr sz="33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" name="Google Shape;16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3300" y="963700"/>
            <a:ext cx="3542600" cy="29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9"/>
          <p:cNvSpPr txBox="1"/>
          <p:nvPr/>
        </p:nvSpPr>
        <p:spPr>
          <a:xfrm>
            <a:off x="468825" y="702125"/>
            <a:ext cx="4783200" cy="38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Civil Rights Act banned discrimination based on race, color, religion, sex, or national origin</a:t>
            </a:r>
            <a:endParaRPr sz="33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1964</a:t>
            </a:r>
            <a:endParaRPr sz="34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3300" y="963700"/>
            <a:ext cx="3542600" cy="29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0"/>
          <p:cNvSpPr txBox="1"/>
          <p:nvPr/>
        </p:nvSpPr>
        <p:spPr>
          <a:xfrm>
            <a:off x="468825" y="681200"/>
            <a:ext cx="4783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Same-sex marriage legalized nationwide (Obergefell v. Hodges)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2025" y="833351"/>
            <a:ext cx="3153700" cy="32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1"/>
          <p:cNvSpPr txBox="1"/>
          <p:nvPr/>
        </p:nvSpPr>
        <p:spPr>
          <a:xfrm>
            <a:off x="468825" y="681200"/>
            <a:ext cx="4783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Same-sex marriage legalized nationwide (Obergefell v. Hodges)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2015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2025" y="833351"/>
            <a:ext cx="3153700" cy="32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C4C9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533587" y="451634"/>
            <a:ext cx="8694000" cy="7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latin typeface="Calibri"/>
                <a:ea typeface="Calibri"/>
                <a:cs typeface="Calibri"/>
                <a:sym typeface="Calibri"/>
              </a:rPr>
              <a:t>Time to Sort!</a:t>
            </a:r>
            <a:endParaRPr sz="38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533587" y="1413559"/>
            <a:ext cx="8150100" cy="3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With your partner, sort the strips into one of the following categories where you think it belongs:</a:t>
            </a:r>
            <a:endParaRPr sz="3000" dirty="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1700s 	1800s	1900s	2000s</a:t>
            </a:r>
            <a:endParaRPr sz="3000" b="1" dirty="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2"/>
          <p:cNvSpPr txBox="1"/>
          <p:nvPr/>
        </p:nvSpPr>
        <p:spPr>
          <a:xfrm>
            <a:off x="468825" y="681200"/>
            <a:ext cx="4783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Due process rights (fair treatment in the justice system) strengthened by the 14th Amendment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5275" y="936100"/>
            <a:ext cx="3114125" cy="317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3"/>
          <p:cNvSpPr txBox="1"/>
          <p:nvPr/>
        </p:nvSpPr>
        <p:spPr>
          <a:xfrm>
            <a:off x="468825" y="681200"/>
            <a:ext cx="4783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Due process rights (fair treatment in the justice system) strengthened by the 14th Amendment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1868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5275" y="936100"/>
            <a:ext cx="3114125" cy="317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4"/>
          <p:cNvSpPr txBox="1"/>
          <p:nvPr/>
        </p:nvSpPr>
        <p:spPr>
          <a:xfrm>
            <a:off x="468825" y="681200"/>
            <a:ext cx="43281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Freedom of religion was guaranteed by the 1st Amendment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575" y="1258049"/>
            <a:ext cx="3376326" cy="247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5"/>
          <p:cNvSpPr txBox="1"/>
          <p:nvPr/>
        </p:nvSpPr>
        <p:spPr>
          <a:xfrm>
            <a:off x="468825" y="681200"/>
            <a:ext cx="43281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Freedom of religion was guaranteed by the 1st Amendment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1791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575" y="1258049"/>
            <a:ext cx="3376326" cy="247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6"/>
          <p:cNvSpPr txBox="1"/>
          <p:nvPr/>
        </p:nvSpPr>
        <p:spPr>
          <a:xfrm>
            <a:off x="468825" y="681200"/>
            <a:ext cx="4417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Voting Rights Act helped protect voting access for minorities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6400" y="937075"/>
            <a:ext cx="3587174" cy="3004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7"/>
          <p:cNvSpPr txBox="1"/>
          <p:nvPr/>
        </p:nvSpPr>
        <p:spPr>
          <a:xfrm>
            <a:off x="468825" y="681200"/>
            <a:ext cx="4417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Voting Rights Act helped protect voting access for minorities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1965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6400" y="937075"/>
            <a:ext cx="3587174" cy="3004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8"/>
          <p:cNvSpPr txBox="1"/>
          <p:nvPr/>
        </p:nvSpPr>
        <p:spPr>
          <a:xfrm>
            <a:off x="468825" y="681200"/>
            <a:ext cx="45636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Affordable Care Act expanded healthcare access and patient protections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1100" y="942000"/>
            <a:ext cx="3180625" cy="325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9"/>
          <p:cNvSpPr txBox="1"/>
          <p:nvPr/>
        </p:nvSpPr>
        <p:spPr>
          <a:xfrm>
            <a:off x="468825" y="681200"/>
            <a:ext cx="45636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Affordable Care Act expanded healthcare access and patient protections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2010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7" name="Google Shape;23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1100" y="942000"/>
            <a:ext cx="3180625" cy="325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40"/>
          <p:cNvSpPr txBox="1"/>
          <p:nvPr/>
        </p:nvSpPr>
        <p:spPr>
          <a:xfrm>
            <a:off x="468825" y="681200"/>
            <a:ext cx="4783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Workers gained safer working conditions with OSHA (Occupational Safety and Health Act)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7725" y="937050"/>
            <a:ext cx="3116700" cy="312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41"/>
          <p:cNvSpPr txBox="1"/>
          <p:nvPr/>
        </p:nvSpPr>
        <p:spPr>
          <a:xfrm>
            <a:off x="468825" y="681200"/>
            <a:ext cx="4783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Workers gained safer working conditions with OSHA (Occupational Safety and Health Act)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1970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Google Shape;251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7725" y="937050"/>
            <a:ext cx="3116700" cy="312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C4C9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ctrTitle"/>
          </p:nvPr>
        </p:nvSpPr>
        <p:spPr>
          <a:xfrm>
            <a:off x="460351" y="179615"/>
            <a:ext cx="8694000" cy="7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latin typeface="Calibri"/>
                <a:ea typeface="Calibri"/>
                <a:cs typeface="Calibri"/>
                <a:sym typeface="Calibri"/>
              </a:rPr>
              <a:t>Get ready…</a:t>
            </a:r>
            <a:endParaRPr sz="38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460362" y="1141534"/>
            <a:ext cx="81501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Use your fingers to show which century you think the law/right/event belongs…</a:t>
            </a:r>
            <a:endParaRPr sz="3000" dirty="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1700s 	     1800s	          1900s		       2000s</a:t>
            </a:r>
            <a:endParaRPr sz="3000" b="1" dirty="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349" y="3181822"/>
            <a:ext cx="7994300" cy="164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42"/>
          <p:cNvSpPr txBox="1"/>
          <p:nvPr/>
        </p:nvSpPr>
        <p:spPr>
          <a:xfrm>
            <a:off x="468825" y="681200"/>
            <a:ext cx="4783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Brown v. Board of Education ended legal segregation in public schools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42" descr="Group Of Grade School Children Running Down School Stairs With Books &amp; Bags. (Provided by Getty Images)"/>
          <p:cNvPicPr preferRelativeResize="0"/>
          <p:nvPr/>
        </p:nvPicPr>
        <p:blipFill rotWithShape="1">
          <a:blip r:embed="rId4">
            <a:alphaModFix/>
          </a:blip>
          <a:srcRect r="20540"/>
          <a:stretch/>
        </p:blipFill>
        <p:spPr>
          <a:xfrm>
            <a:off x="5105550" y="859075"/>
            <a:ext cx="3279826" cy="323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43"/>
          <p:cNvSpPr txBox="1"/>
          <p:nvPr/>
        </p:nvSpPr>
        <p:spPr>
          <a:xfrm>
            <a:off x="468825" y="681200"/>
            <a:ext cx="4783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Brown v. Board of Education ended legal segregation in public schools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1954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43" descr="Group Of Grade School Children Running Down School Stairs With Books &amp; Bags. (Provided by Getty Images)"/>
          <p:cNvPicPr preferRelativeResize="0"/>
          <p:nvPr/>
        </p:nvPicPr>
        <p:blipFill rotWithShape="1">
          <a:blip r:embed="rId4">
            <a:alphaModFix/>
          </a:blip>
          <a:srcRect r="20540"/>
          <a:stretch/>
        </p:blipFill>
        <p:spPr>
          <a:xfrm>
            <a:off x="5105550" y="859075"/>
            <a:ext cx="3279826" cy="323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4"/>
          <p:cNvSpPr txBox="1"/>
          <p:nvPr/>
        </p:nvSpPr>
        <p:spPr>
          <a:xfrm>
            <a:off x="468825" y="681200"/>
            <a:ext cx="4783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15th Amendment granted African American men the right to vote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5975" y="743975"/>
            <a:ext cx="2651500" cy="32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45"/>
          <p:cNvSpPr txBox="1"/>
          <p:nvPr/>
        </p:nvSpPr>
        <p:spPr>
          <a:xfrm>
            <a:off x="468825" y="681200"/>
            <a:ext cx="4783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15th Amendment granted African American men the right to vote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1870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" name="Google Shape;279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5975" y="743975"/>
            <a:ext cx="2651500" cy="32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6"/>
          <p:cNvSpPr txBox="1"/>
          <p:nvPr/>
        </p:nvSpPr>
        <p:spPr>
          <a:xfrm>
            <a:off x="468825" y="848600"/>
            <a:ext cx="4281000" cy="36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Freedom of speech was protected by the 1st Amendment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4450" y="785825"/>
            <a:ext cx="3127975" cy="323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47"/>
          <p:cNvSpPr txBox="1"/>
          <p:nvPr/>
        </p:nvSpPr>
        <p:spPr>
          <a:xfrm>
            <a:off x="468825" y="848600"/>
            <a:ext cx="4281000" cy="36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Freedom of speech was protected by the 1st Amendment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1791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4450" y="785825"/>
            <a:ext cx="3127975" cy="323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C4C9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8"/>
          <p:cNvSpPr txBox="1">
            <a:spLocks noGrp="1"/>
          </p:cNvSpPr>
          <p:nvPr>
            <p:ph type="ctrTitle"/>
          </p:nvPr>
        </p:nvSpPr>
        <p:spPr>
          <a:xfrm>
            <a:off x="585875" y="514325"/>
            <a:ext cx="7824900" cy="7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>
                <a:latin typeface="Calibri"/>
                <a:ea typeface="Calibri"/>
                <a:cs typeface="Calibri"/>
                <a:sym typeface="Calibri"/>
              </a:rPr>
              <a:t>Evolution of a Law/Right</a:t>
            </a:r>
            <a:endParaRPr sz="44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9" name="Google Shape;29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48"/>
          <p:cNvSpPr txBox="1"/>
          <p:nvPr/>
        </p:nvSpPr>
        <p:spPr>
          <a:xfrm>
            <a:off x="585875" y="1476250"/>
            <a:ext cx="8150100" cy="3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Pick a law or right</a:t>
            </a:r>
            <a:r>
              <a:rPr lang="en" sz="29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9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that has evolved significantly since 1776. </a:t>
            </a:r>
            <a:r>
              <a:rPr lang="en" sz="29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Create a slideshow presentation</a:t>
            </a:r>
            <a:r>
              <a:rPr lang="en" sz="29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explaining: </a:t>
            </a:r>
            <a:endParaRPr sz="29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2750" algn="l" rtl="0"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900"/>
              <a:buFont typeface="Calibri"/>
              <a:buChar char="➢"/>
            </a:pPr>
            <a:r>
              <a:rPr lang="en" sz="29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how the law/right has evolved </a:t>
            </a:r>
            <a:endParaRPr sz="29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2750" algn="l" rtl="0">
              <a:spcBef>
                <a:spcPts val="1000"/>
              </a:spcBef>
              <a:spcAft>
                <a:spcPts val="1000"/>
              </a:spcAft>
              <a:buClr>
                <a:srgbClr val="434343"/>
              </a:buClr>
              <a:buSzPts val="2900"/>
              <a:buFont typeface="Calibri"/>
              <a:buChar char="➢"/>
            </a:pPr>
            <a:r>
              <a:rPr lang="en" sz="29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impact it has had on American society</a:t>
            </a:r>
            <a:endParaRPr sz="29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C4C9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9"/>
          <p:cNvSpPr txBox="1">
            <a:spLocks noGrp="1"/>
          </p:cNvSpPr>
          <p:nvPr>
            <p:ph type="ctrTitle"/>
          </p:nvPr>
        </p:nvSpPr>
        <p:spPr>
          <a:xfrm>
            <a:off x="544025" y="451625"/>
            <a:ext cx="8599800" cy="7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latin typeface="Calibri"/>
                <a:ea typeface="Calibri"/>
                <a:cs typeface="Calibri"/>
                <a:sym typeface="Calibri"/>
              </a:rPr>
              <a:t>Evolution of a Law/Right</a:t>
            </a:r>
            <a:endParaRPr sz="42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" name="Google Shape;30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9"/>
          <p:cNvSpPr txBox="1"/>
          <p:nvPr/>
        </p:nvSpPr>
        <p:spPr>
          <a:xfrm>
            <a:off x="544025" y="1413550"/>
            <a:ext cx="8139600" cy="3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900"/>
              <a:buFont typeface="Calibri"/>
              <a:buChar char="➢"/>
            </a:pPr>
            <a:r>
              <a:rPr lang="en" sz="29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Slideshow should be 5-10 slides</a:t>
            </a:r>
            <a:endParaRPr sz="29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2750" algn="l" rtl="0"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2900"/>
              <a:buFont typeface="Calibri"/>
              <a:buChar char="➢"/>
            </a:pPr>
            <a:r>
              <a:rPr lang="en" sz="29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Information should be written in your own words (do not copy/paste or use AI)</a:t>
            </a:r>
            <a:endParaRPr sz="29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2750" algn="l" rtl="0">
              <a:spcBef>
                <a:spcPts val="1000"/>
              </a:spcBef>
              <a:spcAft>
                <a:spcPts val="1000"/>
              </a:spcAft>
              <a:buClr>
                <a:srgbClr val="434343"/>
              </a:buClr>
              <a:buSzPts val="2900"/>
              <a:buFont typeface="Calibri"/>
              <a:buChar char="➢"/>
            </a:pPr>
            <a:r>
              <a:rPr lang="en" sz="29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Keep track of the websites you use during your research and include them on a works cited slide at the end</a:t>
            </a:r>
            <a:endParaRPr sz="29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/>
        </p:nvSpPr>
        <p:spPr>
          <a:xfrm>
            <a:off x="468825" y="681200"/>
            <a:ext cx="4417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Women gained the right to vote with the 19th Amendment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6025" y="911374"/>
            <a:ext cx="3351800" cy="327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7"/>
          <p:cNvSpPr txBox="1"/>
          <p:nvPr/>
        </p:nvSpPr>
        <p:spPr>
          <a:xfrm>
            <a:off x="468825" y="681200"/>
            <a:ext cx="4417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Women gained the right to vote with the 19th Amendment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1920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6025" y="911374"/>
            <a:ext cx="3351800" cy="327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 txBox="1"/>
          <p:nvPr/>
        </p:nvSpPr>
        <p:spPr>
          <a:xfrm>
            <a:off x="468825" y="681200"/>
            <a:ext cx="4783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U.S. Constitution was ratified, establishing the framework for American government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77650" y="591550"/>
            <a:ext cx="3156432" cy="383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9"/>
          <p:cNvSpPr txBox="1"/>
          <p:nvPr/>
        </p:nvSpPr>
        <p:spPr>
          <a:xfrm>
            <a:off x="468825" y="681200"/>
            <a:ext cx="4783200" cy="3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U.S. Constitution was ratified, establishing the framework for American government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1788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77650" y="591550"/>
            <a:ext cx="3156432" cy="383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0"/>
          <p:cNvSpPr txBox="1"/>
          <p:nvPr/>
        </p:nvSpPr>
        <p:spPr>
          <a:xfrm>
            <a:off x="468825" y="743975"/>
            <a:ext cx="4668000" cy="37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introduction of social media platforms increased freedom of expression and online civic engagement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6825" y="873363"/>
            <a:ext cx="3440776" cy="3145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1C6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3500" y="4573175"/>
            <a:ext cx="1278650" cy="5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1"/>
          <p:cNvSpPr txBox="1"/>
          <p:nvPr/>
        </p:nvSpPr>
        <p:spPr>
          <a:xfrm>
            <a:off x="468825" y="743975"/>
            <a:ext cx="4668000" cy="37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The introduction of social media platforms increased freedom of expression and online civic engagement</a:t>
            </a: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2000s</a:t>
            </a:r>
            <a:endParaRPr sz="35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6825" y="873363"/>
            <a:ext cx="3440776" cy="3145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576</Words>
  <Application>Microsoft Office PowerPoint</Application>
  <PresentationFormat>On-screen Show (16:9)</PresentationFormat>
  <Paragraphs>109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Simple Light</vt:lpstr>
      <vt:lpstr>How has life in the United States changed since 1776? 🤔</vt:lpstr>
      <vt:lpstr>Time to Sort!</vt:lpstr>
      <vt:lpstr>Get ready…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Evolution of a Law/Right</vt:lpstr>
      <vt:lpstr>Evolution of a Law/Right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Andrea Viel</cp:lastModifiedBy>
  <cp:revision>1</cp:revision>
  <dcterms:modified xsi:type="dcterms:W3CDTF">2025-11-25T20:24:09Z</dcterms:modified>
</cp:coreProperties>
</file>