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>
        <p:scale>
          <a:sx n="141" d="100"/>
          <a:sy n="141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epika Padmavati" userId="a6cc962d-8539-4aec-b0b4-95c72a189471" providerId="ADAL" clId="{109B8090-CCBD-4A38-924A-3BE1D003161A}"/>
    <pc:docChg chg="modSld">
      <pc:chgData name="Deepika Padmavati" userId="a6cc962d-8539-4aec-b0b4-95c72a189471" providerId="ADAL" clId="{109B8090-CCBD-4A38-924A-3BE1D003161A}" dt="2021-04-10T01:50:18.166" v="3" actId="20577"/>
      <pc:docMkLst>
        <pc:docMk/>
      </pc:docMkLst>
      <pc:sldChg chg="modSp mod">
        <pc:chgData name="Deepika Padmavati" userId="a6cc962d-8539-4aec-b0b4-95c72a189471" providerId="ADAL" clId="{109B8090-CCBD-4A38-924A-3BE1D003161A}" dt="2021-04-10T01:50:18.166" v="3" actId="20577"/>
        <pc:sldMkLst>
          <pc:docMk/>
          <pc:sldMk cId="2784061377" sldId="256"/>
        </pc:sldMkLst>
        <pc:spChg chg="mod">
          <ac:chgData name="Deepika Padmavati" userId="a6cc962d-8539-4aec-b0b4-95c72a189471" providerId="ADAL" clId="{109B8090-CCBD-4A38-924A-3BE1D003161A}" dt="2021-04-10T01:50:18.166" v="3" actId="20577"/>
          <ac:spMkLst>
            <pc:docMk/>
            <pc:sldMk cId="2784061377" sldId="256"/>
            <ac:spMk id="11" creationId="{8EB3EE2F-9707-48E6-9987-C5A6148D96E5}"/>
          </ac:spMkLst>
        </pc:spChg>
        <pc:spChg chg="mod">
          <ac:chgData name="Deepika Padmavati" userId="a6cc962d-8539-4aec-b0b4-95c72a189471" providerId="ADAL" clId="{109B8090-CCBD-4A38-924A-3BE1D003161A}" dt="2021-04-10T01:50:11.779" v="2" actId="20577"/>
          <ac:spMkLst>
            <pc:docMk/>
            <pc:sldMk cId="2784061377" sldId="256"/>
            <ac:spMk id="15" creationId="{835214B7-F67A-4EDB-97A7-78F52D48040D}"/>
          </ac:spMkLst>
        </pc:spChg>
        <pc:spChg chg="mod">
          <ac:chgData name="Deepika Padmavati" userId="a6cc962d-8539-4aec-b0b4-95c72a189471" providerId="ADAL" clId="{109B8090-CCBD-4A38-924A-3BE1D003161A}" dt="2021-04-10T01:50:08.024" v="0" actId="20577"/>
          <ac:spMkLst>
            <pc:docMk/>
            <pc:sldMk cId="2784061377" sldId="256"/>
            <ac:spMk id="19" creationId="{E428BDE0-73F2-4C3A-A679-8895820CA600}"/>
          </ac:spMkLst>
        </pc:spChg>
        <pc:spChg chg="mod">
          <ac:chgData name="Deepika Padmavati" userId="a6cc962d-8539-4aec-b0b4-95c72a189471" providerId="ADAL" clId="{109B8090-CCBD-4A38-924A-3BE1D003161A}" dt="2021-04-10T01:50:09.517" v="1" actId="20577"/>
          <ac:spMkLst>
            <pc:docMk/>
            <pc:sldMk cId="2784061377" sldId="256"/>
            <ac:spMk id="24" creationId="{E4EF07C4-D0AC-4411-8F7F-5EEC4CC113E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70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2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2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1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5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10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8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6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2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B9DBC-27AE-40F5-BB37-5210CF57632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42C0C-15E0-44D8-9A64-264097920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B7043410-61C1-4849-B049-733B254EC334}"/>
              </a:ext>
            </a:extLst>
          </p:cNvPr>
          <p:cNvSpPr txBox="1"/>
          <p:nvPr/>
        </p:nvSpPr>
        <p:spPr>
          <a:xfrm>
            <a:off x="3655988" y="7103904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3BB3BC-85D6-407C-A566-47DC9AE8B540}"/>
              </a:ext>
            </a:extLst>
          </p:cNvPr>
          <p:cNvSpPr txBox="1"/>
          <p:nvPr/>
        </p:nvSpPr>
        <p:spPr>
          <a:xfrm>
            <a:off x="3654034" y="5009827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661B31-0038-4EF7-BFC4-594137026BD8}"/>
              </a:ext>
            </a:extLst>
          </p:cNvPr>
          <p:cNvSpPr txBox="1"/>
          <p:nvPr/>
        </p:nvSpPr>
        <p:spPr>
          <a:xfrm>
            <a:off x="3641324" y="475167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C69C04-8773-4254-B888-184A2A9061A7}"/>
              </a:ext>
            </a:extLst>
          </p:cNvPr>
          <p:cNvSpPr txBox="1"/>
          <p:nvPr/>
        </p:nvSpPr>
        <p:spPr>
          <a:xfrm>
            <a:off x="417773" y="5009827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C899-0B0C-4E2A-9C8F-194F066B631B}"/>
              </a:ext>
            </a:extLst>
          </p:cNvPr>
          <p:cNvSpPr txBox="1"/>
          <p:nvPr/>
        </p:nvSpPr>
        <p:spPr>
          <a:xfrm>
            <a:off x="417773" y="2704684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C4B664-2791-4A88-AEA1-20F5332F96DB}"/>
              </a:ext>
            </a:extLst>
          </p:cNvPr>
          <p:cNvSpPr txBox="1"/>
          <p:nvPr/>
        </p:nvSpPr>
        <p:spPr>
          <a:xfrm>
            <a:off x="330574" y="5232763"/>
            <a:ext cx="2706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Cameron disrupts class by talking back to the teacher.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3 days of after school detention.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B3EE2F-9707-48E6-9987-C5A6148D96E5}"/>
              </a:ext>
            </a:extLst>
          </p:cNvPr>
          <p:cNvSpPr txBox="1"/>
          <p:nvPr/>
        </p:nvSpPr>
        <p:spPr>
          <a:xfrm>
            <a:off x="3641324" y="601621"/>
            <a:ext cx="2657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Derrick is caught cheating on a test.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2 weeks of tutoring</a:t>
            </a:r>
            <a:r>
              <a:rPr lang="en-US" sz="1200"/>
              <a:t>.  Letter </a:t>
            </a:r>
            <a:r>
              <a:rPr lang="en-US" sz="1200" dirty="0"/>
              <a:t>explaining the impact of cheating on himself and the school.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BCE0F7-BDB8-4EA1-A61F-40075DD0E674}"/>
              </a:ext>
            </a:extLst>
          </p:cNvPr>
          <p:cNvSpPr txBox="1"/>
          <p:nvPr/>
        </p:nvSpPr>
        <p:spPr>
          <a:xfrm>
            <a:off x="403883" y="2925254"/>
            <a:ext cx="2657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Chris is caught sticking used gum under the desk.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1 day of after school detention.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5214B7-F67A-4EDB-97A7-78F52D48040D}"/>
              </a:ext>
            </a:extLst>
          </p:cNvPr>
          <p:cNvSpPr txBox="1"/>
          <p:nvPr/>
        </p:nvSpPr>
        <p:spPr>
          <a:xfrm>
            <a:off x="3631653" y="7261869"/>
            <a:ext cx="2702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Kim picks a fight with Samantha and tears her shirt.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Pay for cost of the shirt. Letter of apology.  Attend Bully Prevention classes.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9255E2-C079-485B-8848-E51CD4560A98}"/>
              </a:ext>
            </a:extLst>
          </p:cNvPr>
          <p:cNvSpPr txBox="1"/>
          <p:nvPr/>
        </p:nvSpPr>
        <p:spPr>
          <a:xfrm>
            <a:off x="3655990" y="2678023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8BDE0-73F2-4C3A-A679-8895820CA600}"/>
              </a:ext>
            </a:extLst>
          </p:cNvPr>
          <p:cNvSpPr txBox="1"/>
          <p:nvPr/>
        </p:nvSpPr>
        <p:spPr>
          <a:xfrm>
            <a:off x="3676414" y="2700035"/>
            <a:ext cx="26575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Chris is caught sticking used gum under the desk.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1 hour after school scraping gum off desks.  Letter explaining how placing gum under desks impacts other students.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0C3B0F-7030-4F07-B882-C7AB9FED25F6}"/>
              </a:ext>
            </a:extLst>
          </p:cNvPr>
          <p:cNvSpPr txBox="1"/>
          <p:nvPr/>
        </p:nvSpPr>
        <p:spPr>
          <a:xfrm>
            <a:off x="355012" y="7101605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EF07C4-D0AC-4411-8F7F-5EEC4CC113E1}"/>
              </a:ext>
            </a:extLst>
          </p:cNvPr>
          <p:cNvSpPr txBox="1"/>
          <p:nvPr/>
        </p:nvSpPr>
        <p:spPr>
          <a:xfrm>
            <a:off x="3641324" y="5071078"/>
            <a:ext cx="2657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Cameron disrupts class by talking back to the teacher.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3 days of helping the teacher after school.  Letter explaining how actions impacted other students.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D3EBB3-C36F-4BB8-A6AA-5FFF5640FB95}"/>
              </a:ext>
            </a:extLst>
          </p:cNvPr>
          <p:cNvSpPr txBox="1"/>
          <p:nvPr/>
        </p:nvSpPr>
        <p:spPr>
          <a:xfrm>
            <a:off x="379446" y="7354203"/>
            <a:ext cx="2657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Kim picks a fight with Samantha and tears her shirt.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1 week suspension.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661B31-0038-4EF7-BFC4-594137026BD8}"/>
              </a:ext>
            </a:extLst>
          </p:cNvPr>
          <p:cNvSpPr txBox="1"/>
          <p:nvPr/>
        </p:nvSpPr>
        <p:spPr>
          <a:xfrm>
            <a:off x="442207" y="461758"/>
            <a:ext cx="2657555" cy="15603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351" dirty="0"/>
          </a:p>
        </p:txBody>
      </p:sp>
      <p:sp>
        <p:nvSpPr>
          <p:cNvPr id="2" name="TextBox 1"/>
          <p:cNvSpPr txBox="1"/>
          <p:nvPr/>
        </p:nvSpPr>
        <p:spPr>
          <a:xfrm>
            <a:off x="449303" y="705712"/>
            <a:ext cx="2563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Derrick is caught cheating on a test.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b="1" dirty="0"/>
              <a:t>CONSEQUENCE:</a:t>
            </a:r>
          </a:p>
          <a:p>
            <a:pPr algn="ctr"/>
            <a:r>
              <a:rPr lang="en-US" sz="1200" dirty="0"/>
              <a:t>1 week of after school detention.</a:t>
            </a:r>
          </a:p>
        </p:txBody>
      </p:sp>
    </p:spTree>
    <p:extLst>
      <p:ext uri="{BB962C8B-B14F-4D97-AF65-F5344CB8AC3E}">
        <p14:creationId xmlns:p14="http://schemas.microsoft.com/office/powerpoint/2010/main" val="2784061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4273</TotalTime>
  <Words>189</Words>
  <Application>Microsoft Office PowerPoint</Application>
  <PresentationFormat>Letter Paper (8.5x11 in)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dougq40@gmail.com</dc:creator>
  <cp:lastModifiedBy>Deepika Padmavati</cp:lastModifiedBy>
  <cp:revision>46</cp:revision>
  <cp:lastPrinted>2019-09-16T20:11:46Z</cp:lastPrinted>
  <dcterms:created xsi:type="dcterms:W3CDTF">2019-09-11T00:49:42Z</dcterms:created>
  <dcterms:modified xsi:type="dcterms:W3CDTF">2021-04-10T01:50:21Z</dcterms:modified>
</cp:coreProperties>
</file>