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9144000" cx="6858000"/>
  <p:notesSz cx="7023100" cy="93091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hCe65qL/fMKHrNuQmM6fHebeGR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70750" y="698175"/>
            <a:ext cx="4682300" cy="349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02300" y="4421800"/>
            <a:ext cx="5618475" cy="4189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702300" y="4421800"/>
            <a:ext cx="5618475" cy="41890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70750" y="698175"/>
            <a:ext cx="4682300" cy="349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1772577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227798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330574" y="5613763"/>
            <a:ext cx="2706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Cameron disrupts class by talking back to the teacher.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days of after school detention.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3641324" y="1592221"/>
            <a:ext cx="26577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Derrick is caught cheating on a test.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weeks of tutoring.  Letter explaining the impact of cheating on himself and the school. 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403883" y="3534854"/>
            <a:ext cx="2657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 is caught sticking used gum under the desk.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day of after school detention.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3631653" y="7414269"/>
            <a:ext cx="27024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Kim picks a fight with Samantha and tears her shirt.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Pay for cost of the shirt. Letter of apology.  A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ttend Anger Coping class.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3676414" y="3309635"/>
            <a:ext cx="26577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 is caught sticking used gum under the desk.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hour after school scraping gum off desks.  Letter explaining how placing gum under desks impacts other students.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3641324" y="5452078"/>
            <a:ext cx="2657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Cameron disrupts class by talking back to the teacher.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days of helping the teacher after school.  Letter reflecting on how actions impacted other students.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379446" y="7506603"/>
            <a:ext cx="2657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Kim picks a fight with Samantha and tears her shirt.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week suspension.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449303" y="1696312"/>
            <a:ext cx="2563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Derrick is caught cheating on a test.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week of after school detention.</a:t>
            </a: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4625" y="242525"/>
            <a:ext cx="1428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733100" y="909275"/>
            <a:ext cx="33918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“Teen Court 101: Starting a Teen Court” Academy</a:t>
            </a:r>
            <a:endParaRPr b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Consequence Cards</a:t>
            </a:r>
            <a:endParaRPr b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2019-09-11T00:49:42Z</dcterms:created>
  <dc:creator>dougq40@gmail.com</dc:creator>
</cp:coreProperties>
</file>