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9144000" cx="6858000"/>
  <p:notesSz cx="7023100" cy="93091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hCe65qL/fMKHrNuQmM6fHebeGR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70750" y="698175"/>
            <a:ext cx="4682300" cy="3490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02300" y="4421800"/>
            <a:ext cx="5618475" cy="4189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702300" y="4421800"/>
            <a:ext cx="5618475" cy="41890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70750" y="698175"/>
            <a:ext cx="4682300" cy="3490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514350" y="1496484"/>
            <a:ext cx="5829300" cy="31834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857250" y="4802717"/>
            <a:ext cx="5143500" cy="22076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528108" y="2377546"/>
            <a:ext cx="5801784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772577" y="3622015"/>
            <a:ext cx="774911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227798" y="2186121"/>
            <a:ext cx="774911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467916" y="2279653"/>
            <a:ext cx="5915025" cy="38036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467916" y="6119286"/>
            <a:ext cx="5915025" cy="2000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471488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471863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472381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472381" y="2241551"/>
            <a:ext cx="2901255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472381" y="3340100"/>
            <a:ext cx="2901255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471863" y="2241551"/>
            <a:ext cx="2915543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471863" y="3340100"/>
            <a:ext cx="2915543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472381" y="609600"/>
            <a:ext cx="2211884" cy="21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2915543" y="1316569"/>
            <a:ext cx="3471863" cy="64981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472381" y="2743200"/>
            <a:ext cx="2211884" cy="5082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472381" y="609600"/>
            <a:ext cx="2211884" cy="21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2915543" y="1316569"/>
            <a:ext cx="3471863" cy="6498167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472381" y="2743200"/>
            <a:ext cx="2211884" cy="5082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330574" y="5613763"/>
            <a:ext cx="27063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Cameron disrupts class by talking back to the teacher.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CONSEQUENCE: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days of after school detention.</a:t>
            </a: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3641324" y="1592221"/>
            <a:ext cx="26577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Derrick is caught cheating on a test.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CONSEQUENCE: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weeks of tutoring.  Letter explaining the impact of cheating on himself and the school. 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403883" y="3534854"/>
            <a:ext cx="26577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Chris is caught sticking used gum under the desk.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CONSEQUENCE: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day of after school detention.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631653" y="7414269"/>
            <a:ext cx="27024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Kim picks a fight with Samantha and tears her shirt.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CONSEQUENCE: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 for cost of the shirt. Letter of apology.  A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ttend Anger Coping class.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3676414" y="3309635"/>
            <a:ext cx="26577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Chris is caught sticking used gum under the desk.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CONSEQUENCE: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hour after school scraping gum off desks.  Letter explaining how placing gum under desks impacts other students.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3641324" y="5452078"/>
            <a:ext cx="26577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Cameron disrupts class by talking back to the teacher.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CONSEQUENCE: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days of helping the teacher after school.  Letter reflecting on how actions impacted other students.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379446" y="7506603"/>
            <a:ext cx="26577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Kim picks a fight with Samantha and tears her shirt.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CONSEQUENCE: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week suspension.</a:t>
            </a:r>
            <a:endParaRPr/>
          </a:p>
        </p:txBody>
      </p:sp>
      <p:sp>
        <p:nvSpPr>
          <p:cNvPr id="91" name="Google Shape;91;p1"/>
          <p:cNvSpPr txBox="1"/>
          <p:nvPr/>
        </p:nvSpPr>
        <p:spPr>
          <a:xfrm>
            <a:off x="449303" y="1696312"/>
            <a:ext cx="25632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Derrick is caught cheating on a test.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CONSEQUENCE: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week of after school detention.</a:t>
            </a:r>
            <a:endParaRPr/>
          </a:p>
        </p:txBody>
      </p:sp>
      <p:pic>
        <p:nvPicPr>
          <p:cNvPr id="92" name="Google Shape;92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4625" y="242525"/>
            <a:ext cx="1428750" cy="6667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1733100" y="909275"/>
            <a:ext cx="33918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“Teen Court 101: Starting a Teen Court” Academy</a:t>
            </a:r>
            <a:endParaRPr b="1"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Consequence Cards</a:t>
            </a:r>
            <a:endParaRPr b="1"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2019-09-11T00:49:42Z</dcterms:created>
  <dc:creator>dougq40@gmail.com</dc:creator>
</cp:coreProperties>
</file>