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6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Vocabulary Words" id="{29946231-413B-483D-9E13-E6B75D101120}">
          <p14:sldIdLst>
            <p14:sldId id="257"/>
            <p14:sldId id="258"/>
          </p14:sldIdLst>
        </p14:section>
        <p14:section name="Scenarios" id="{235D78E7-A054-4300-9989-54F513C06019}">
          <p14:sldIdLst>
            <p14:sldId id="256"/>
          </p14:sldIdLst>
        </p14:section>
        <p14:section name="Bike Laws" id="{B70FDD04-ED90-48B8-AAE3-2F7FEF3E0DBA}">
          <p14:sldIdLst>
            <p14:sldId id="259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0" d="100"/>
          <a:sy n="80" d="100"/>
        </p:scale>
        <p:origin x="-7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C43EB-B5E7-425E-99A2-C411619722E5}" type="datetimeFigureOut">
              <a:rPr lang="en-US" smtClean="0"/>
              <a:t>11/19/2014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78C9F3-DA04-427F-99DF-C3225254667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C43EB-B5E7-425E-99A2-C411619722E5}" type="datetimeFigureOut">
              <a:rPr lang="en-US" smtClean="0"/>
              <a:t>11/19/2014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78C9F3-DA04-427F-99DF-C3225254667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C43EB-B5E7-425E-99A2-C411619722E5}" type="datetimeFigureOut">
              <a:rPr lang="en-US" smtClean="0"/>
              <a:t>11/19/2014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78C9F3-DA04-427F-99DF-C3225254667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C43EB-B5E7-425E-99A2-C411619722E5}" type="datetimeFigureOut">
              <a:rPr lang="en-US" smtClean="0"/>
              <a:t>11/19/2014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78C9F3-DA04-427F-99DF-C3225254667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C43EB-B5E7-425E-99A2-C411619722E5}" type="datetimeFigureOut">
              <a:rPr lang="en-US" smtClean="0"/>
              <a:t>11/19/2014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78C9F3-DA04-427F-99DF-C3225254667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C43EB-B5E7-425E-99A2-C411619722E5}" type="datetimeFigureOut">
              <a:rPr lang="en-US" smtClean="0"/>
              <a:t>11/19/2014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78C9F3-DA04-427F-99DF-C3225254667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C43EB-B5E7-425E-99A2-C411619722E5}" type="datetimeFigureOut">
              <a:rPr lang="en-US" smtClean="0"/>
              <a:t>11/19/2014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78C9F3-DA04-427F-99DF-C3225254667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C43EB-B5E7-425E-99A2-C411619722E5}" type="datetimeFigureOut">
              <a:rPr lang="en-US" smtClean="0"/>
              <a:t>11/19/2014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78C9F3-DA04-427F-99DF-C3225254667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C43EB-B5E7-425E-99A2-C411619722E5}" type="datetimeFigureOut">
              <a:rPr lang="en-US" smtClean="0"/>
              <a:t>11/19/2014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78C9F3-DA04-427F-99DF-C3225254667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C43EB-B5E7-425E-99A2-C411619722E5}" type="datetimeFigureOut">
              <a:rPr lang="en-US" smtClean="0"/>
              <a:t>11/19/2014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78C9F3-DA04-427F-99DF-C3225254667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C43EB-B5E7-425E-99A2-C411619722E5}" type="datetimeFigureOut">
              <a:rPr lang="en-US" smtClean="0"/>
              <a:t>11/19/2014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78C9F3-DA04-427F-99DF-C3225254667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C43EB-B5E7-425E-99A2-C411619722E5}" type="datetimeFigureOut">
              <a:rPr lang="en-US" smtClean="0"/>
              <a:t>11/19/2014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78C9F3-DA04-427F-99DF-C32252546679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52400" y="152400"/>
            <a:ext cx="4191000" cy="1371600"/>
          </a:xfrm>
          <a:prstGeom prst="rect">
            <a:avLst/>
          </a:prstGeom>
          <a:ln w="762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600" b="1" dirty="0" smtClean="0"/>
              <a:t>Alert</a:t>
            </a:r>
            <a:endParaRPr lang="en-US" sz="9600" b="1" dirty="0"/>
          </a:p>
        </p:txBody>
      </p:sp>
      <p:sp>
        <p:nvSpPr>
          <p:cNvPr id="9" name="Rectangle 8"/>
          <p:cNvSpPr/>
          <p:nvPr/>
        </p:nvSpPr>
        <p:spPr>
          <a:xfrm>
            <a:off x="152400" y="1752600"/>
            <a:ext cx="4191000" cy="1371600"/>
          </a:xfrm>
          <a:prstGeom prst="rect">
            <a:avLst/>
          </a:prstGeom>
          <a:ln w="762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/>
              <a:t>  </a:t>
            </a:r>
            <a:r>
              <a:rPr lang="en-US" sz="7200" b="1" dirty="0" smtClean="0"/>
              <a:t>Obstacles</a:t>
            </a:r>
            <a:endParaRPr lang="en-US" sz="7200" b="1" dirty="0"/>
          </a:p>
        </p:txBody>
      </p:sp>
      <p:sp>
        <p:nvSpPr>
          <p:cNvPr id="10" name="Rectangle 9"/>
          <p:cNvSpPr/>
          <p:nvPr/>
        </p:nvSpPr>
        <p:spPr>
          <a:xfrm>
            <a:off x="152400" y="3429000"/>
            <a:ext cx="4191000" cy="1371600"/>
          </a:xfrm>
          <a:prstGeom prst="rect">
            <a:avLst/>
          </a:prstGeom>
          <a:ln w="762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9600" b="1" dirty="0" smtClean="0"/>
              <a:t> Debris</a:t>
            </a:r>
            <a:endParaRPr lang="en-US" sz="9600" b="1" dirty="0"/>
          </a:p>
        </p:txBody>
      </p:sp>
      <p:sp>
        <p:nvSpPr>
          <p:cNvPr id="11" name="Rectangle 10"/>
          <p:cNvSpPr/>
          <p:nvPr/>
        </p:nvSpPr>
        <p:spPr>
          <a:xfrm>
            <a:off x="228600" y="5105400"/>
            <a:ext cx="4267200" cy="1447800"/>
          </a:xfrm>
          <a:prstGeom prst="rect">
            <a:avLst/>
          </a:prstGeom>
          <a:ln w="762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6000" b="1" dirty="0" smtClean="0"/>
              <a:t> Pedestrians</a:t>
            </a:r>
            <a:endParaRPr lang="en-US" sz="6000" b="1" dirty="0"/>
          </a:p>
        </p:txBody>
      </p:sp>
      <p:sp>
        <p:nvSpPr>
          <p:cNvPr id="6" name="Rectangle 5"/>
          <p:cNvSpPr/>
          <p:nvPr/>
        </p:nvSpPr>
        <p:spPr>
          <a:xfrm>
            <a:off x="4724400" y="228600"/>
            <a:ext cx="4191000" cy="1371600"/>
          </a:xfrm>
          <a:prstGeom prst="rect">
            <a:avLst/>
          </a:prstGeom>
          <a:ln w="762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b="1" dirty="0"/>
              <a:t>W</a:t>
            </a:r>
            <a:r>
              <a:rPr lang="en-US" sz="4000" b="1" dirty="0" smtClean="0"/>
              <a:t>atching for danger</a:t>
            </a:r>
            <a:endParaRPr lang="en-US" sz="4000" b="1" dirty="0"/>
          </a:p>
        </p:txBody>
      </p:sp>
      <p:sp>
        <p:nvSpPr>
          <p:cNvPr id="7" name="Rectangle 6"/>
          <p:cNvSpPr/>
          <p:nvPr/>
        </p:nvSpPr>
        <p:spPr>
          <a:xfrm>
            <a:off x="4724400" y="1828800"/>
            <a:ext cx="4191000" cy="1371600"/>
          </a:xfrm>
          <a:prstGeom prst="rect">
            <a:avLst/>
          </a:prstGeom>
          <a:ln w="762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b="1" dirty="0"/>
              <a:t>B</a:t>
            </a:r>
            <a:r>
              <a:rPr lang="en-US" sz="4000" b="1" dirty="0" smtClean="0"/>
              <a:t>locks your path</a:t>
            </a:r>
            <a:endParaRPr lang="en-US" sz="4000" b="1" dirty="0"/>
          </a:p>
        </p:txBody>
      </p:sp>
      <p:sp>
        <p:nvSpPr>
          <p:cNvPr id="8" name="Rectangle 7"/>
          <p:cNvSpPr/>
          <p:nvPr/>
        </p:nvSpPr>
        <p:spPr>
          <a:xfrm>
            <a:off x="4724400" y="3505200"/>
            <a:ext cx="4191000" cy="1371600"/>
          </a:xfrm>
          <a:prstGeom prst="rect">
            <a:avLst/>
          </a:prstGeom>
          <a:ln w="762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b="1" dirty="0" smtClean="0"/>
              <a:t>Things lying around</a:t>
            </a:r>
            <a:endParaRPr lang="en-US" sz="4400" b="1" dirty="0"/>
          </a:p>
        </p:txBody>
      </p:sp>
      <p:sp>
        <p:nvSpPr>
          <p:cNvPr id="12" name="Rectangle 11"/>
          <p:cNvSpPr/>
          <p:nvPr/>
        </p:nvSpPr>
        <p:spPr>
          <a:xfrm>
            <a:off x="4724400" y="5105400"/>
            <a:ext cx="4191000" cy="1371600"/>
          </a:xfrm>
          <a:prstGeom prst="rect">
            <a:avLst/>
          </a:prstGeom>
          <a:ln w="762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b="1" dirty="0" smtClean="0"/>
              <a:t>People walking</a:t>
            </a:r>
            <a:endParaRPr lang="en-US" sz="4400" b="1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52400" y="152400"/>
            <a:ext cx="4191000" cy="1371600"/>
          </a:xfrm>
          <a:prstGeom prst="rect">
            <a:avLst/>
          </a:prstGeom>
          <a:ln w="762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0" b="1" dirty="0" smtClean="0"/>
              <a:t>Structure</a:t>
            </a:r>
            <a:endParaRPr lang="en-US" sz="8000" b="1" dirty="0"/>
          </a:p>
        </p:txBody>
      </p:sp>
      <p:sp>
        <p:nvSpPr>
          <p:cNvPr id="9" name="Rectangle 8"/>
          <p:cNvSpPr/>
          <p:nvPr/>
        </p:nvSpPr>
        <p:spPr>
          <a:xfrm>
            <a:off x="152400" y="1752600"/>
            <a:ext cx="4191000" cy="1371600"/>
          </a:xfrm>
          <a:prstGeom prst="rect">
            <a:avLst/>
          </a:prstGeom>
          <a:ln w="762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/>
              <a:t>  </a:t>
            </a:r>
            <a:r>
              <a:rPr lang="en-US" sz="7200" b="1" dirty="0" smtClean="0"/>
              <a:t>Blind Spot</a:t>
            </a:r>
            <a:endParaRPr lang="en-US" sz="7200" b="1" dirty="0"/>
          </a:p>
        </p:txBody>
      </p:sp>
      <p:sp>
        <p:nvSpPr>
          <p:cNvPr id="10" name="Rectangle 9"/>
          <p:cNvSpPr/>
          <p:nvPr/>
        </p:nvSpPr>
        <p:spPr>
          <a:xfrm>
            <a:off x="228600" y="3429000"/>
            <a:ext cx="4191000" cy="1371600"/>
          </a:xfrm>
          <a:prstGeom prst="rect">
            <a:avLst/>
          </a:prstGeom>
          <a:ln w="762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 dirty="0" smtClean="0"/>
              <a:t>Peer Pressure</a:t>
            </a:r>
            <a:endParaRPr lang="en-US" sz="5400" b="1" dirty="0"/>
          </a:p>
        </p:txBody>
      </p:sp>
      <p:sp>
        <p:nvSpPr>
          <p:cNvPr id="11" name="Rectangle 10"/>
          <p:cNvSpPr/>
          <p:nvPr/>
        </p:nvSpPr>
        <p:spPr>
          <a:xfrm>
            <a:off x="228600" y="5105400"/>
            <a:ext cx="4267200" cy="1447800"/>
          </a:xfrm>
          <a:prstGeom prst="rect">
            <a:avLst/>
          </a:prstGeom>
          <a:ln w="762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6000" b="1" dirty="0" smtClean="0"/>
              <a:t> </a:t>
            </a:r>
            <a:r>
              <a:rPr lang="en-US" sz="8000" b="1" dirty="0" smtClean="0"/>
              <a:t>Scenario</a:t>
            </a:r>
            <a:endParaRPr lang="en-US" sz="8000" b="1" dirty="0"/>
          </a:p>
        </p:txBody>
      </p:sp>
      <p:sp>
        <p:nvSpPr>
          <p:cNvPr id="6" name="Rectangle 5"/>
          <p:cNvSpPr/>
          <p:nvPr/>
        </p:nvSpPr>
        <p:spPr>
          <a:xfrm>
            <a:off x="4724400" y="228600"/>
            <a:ext cx="4191000" cy="1371600"/>
          </a:xfrm>
          <a:prstGeom prst="rect">
            <a:avLst/>
          </a:prstGeom>
          <a:ln w="762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b="1" dirty="0"/>
              <a:t>H</a:t>
            </a:r>
            <a:r>
              <a:rPr lang="en-US" sz="4000" b="1" dirty="0" smtClean="0"/>
              <a:t>ouse or building</a:t>
            </a:r>
            <a:endParaRPr lang="en-US" sz="4000" b="1" dirty="0"/>
          </a:p>
        </p:txBody>
      </p:sp>
      <p:sp>
        <p:nvSpPr>
          <p:cNvPr id="7" name="Rectangle 6"/>
          <p:cNvSpPr/>
          <p:nvPr/>
        </p:nvSpPr>
        <p:spPr>
          <a:xfrm>
            <a:off x="4724400" y="1828800"/>
            <a:ext cx="4191000" cy="1371600"/>
          </a:xfrm>
          <a:prstGeom prst="rect">
            <a:avLst/>
          </a:prstGeom>
          <a:ln w="762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/>
              <a:t>A</a:t>
            </a:r>
            <a:r>
              <a:rPr lang="en-US" sz="3200" b="1" dirty="0" smtClean="0"/>
              <a:t>n area around a car or truck that the driver cannot see</a:t>
            </a:r>
            <a:endParaRPr lang="en-US" sz="3200" b="1" dirty="0"/>
          </a:p>
        </p:txBody>
      </p:sp>
      <p:sp>
        <p:nvSpPr>
          <p:cNvPr id="8" name="Rectangle 7"/>
          <p:cNvSpPr/>
          <p:nvPr/>
        </p:nvSpPr>
        <p:spPr>
          <a:xfrm>
            <a:off x="4724400" y="3505200"/>
            <a:ext cx="4191000" cy="1371600"/>
          </a:xfrm>
          <a:prstGeom prst="rect">
            <a:avLst/>
          </a:prstGeom>
          <a:ln w="762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 smtClean="0"/>
              <a:t>Feeling you should do what others are doing</a:t>
            </a:r>
            <a:endParaRPr lang="en-US" sz="3200" b="1" dirty="0"/>
          </a:p>
        </p:txBody>
      </p:sp>
      <p:sp>
        <p:nvSpPr>
          <p:cNvPr id="12" name="Rectangle 11"/>
          <p:cNvSpPr/>
          <p:nvPr/>
        </p:nvSpPr>
        <p:spPr>
          <a:xfrm>
            <a:off x="4724400" y="5105400"/>
            <a:ext cx="4191000" cy="1371600"/>
          </a:xfrm>
          <a:prstGeom prst="rect">
            <a:avLst/>
          </a:prstGeom>
          <a:ln w="762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b="1" dirty="0" smtClean="0"/>
              <a:t>A written scene</a:t>
            </a:r>
            <a:endParaRPr lang="en-US" sz="4400" b="1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52400" y="152400"/>
            <a:ext cx="8763000" cy="1371600"/>
          </a:xfrm>
          <a:prstGeom prst="rect">
            <a:avLst/>
          </a:prstGeom>
          <a:ln w="7620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dirty="0" smtClean="0"/>
              <a:t>#1 You are riding bikes with your friends and they want to ride through the stop sign at the corner instead of stopping. They want you to do the same. </a:t>
            </a:r>
          </a:p>
          <a:p>
            <a:pPr algn="ctr"/>
            <a:r>
              <a:rPr lang="en-US" sz="2800" b="1" dirty="0" smtClean="0"/>
              <a:t>How will you refuse?</a:t>
            </a:r>
            <a:endParaRPr lang="en-US" sz="2800" b="1" dirty="0"/>
          </a:p>
        </p:txBody>
      </p:sp>
      <p:sp>
        <p:nvSpPr>
          <p:cNvPr id="9" name="Rectangle 8"/>
          <p:cNvSpPr/>
          <p:nvPr/>
        </p:nvSpPr>
        <p:spPr>
          <a:xfrm>
            <a:off x="152400" y="1752600"/>
            <a:ext cx="8763000" cy="1371600"/>
          </a:xfrm>
          <a:prstGeom prst="rect">
            <a:avLst/>
          </a:prstGeom>
          <a:ln w="76200"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dirty="0" smtClean="0"/>
              <a:t>#2 You are riding bikes with two other friends on a city street and they both want you to ride your bike between theirs.</a:t>
            </a:r>
          </a:p>
          <a:p>
            <a:pPr algn="ctr"/>
            <a:r>
              <a:rPr lang="en-US" sz="2800" b="1" dirty="0" smtClean="0"/>
              <a:t>How will you Refuse?</a:t>
            </a:r>
            <a:endParaRPr lang="en-US" sz="2800" b="1" dirty="0"/>
          </a:p>
        </p:txBody>
      </p:sp>
      <p:sp>
        <p:nvSpPr>
          <p:cNvPr id="10" name="Rectangle 9"/>
          <p:cNvSpPr/>
          <p:nvPr/>
        </p:nvSpPr>
        <p:spPr>
          <a:xfrm>
            <a:off x="152400" y="3429000"/>
            <a:ext cx="8763000" cy="1371600"/>
          </a:xfrm>
          <a:prstGeom prst="rect">
            <a:avLst/>
          </a:prstGeom>
          <a:ln w="76200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dirty="0" smtClean="0"/>
              <a:t>#3 You are riding with your friend and they are ‘popping wheelies’ and trying to see how far they can ride with no hands.  They ask you to try.</a:t>
            </a:r>
          </a:p>
          <a:p>
            <a:pPr algn="ctr"/>
            <a:r>
              <a:rPr lang="en-US" sz="2800" b="1" dirty="0" smtClean="0"/>
              <a:t>How will you refuse?</a:t>
            </a:r>
          </a:p>
          <a:p>
            <a:pPr algn="ctr"/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152400" y="5029200"/>
            <a:ext cx="8763000" cy="1371600"/>
          </a:xfrm>
          <a:prstGeom prst="rect">
            <a:avLst/>
          </a:prstGeom>
          <a:ln w="7620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dirty="0" smtClean="0"/>
              <a:t>#4 You are riding bikes with your friend and they try to grab a </a:t>
            </a:r>
            <a:r>
              <a:rPr lang="en-US" sz="2000" smtClean="0"/>
              <a:t>truck’s </a:t>
            </a:r>
            <a:r>
              <a:rPr lang="en-US" sz="2000" smtClean="0"/>
              <a:t>fender </a:t>
            </a:r>
            <a:r>
              <a:rPr lang="en-US" sz="2000" dirty="0" smtClean="0"/>
              <a:t>so they can get pulled along.  They tell you to grab the other side. </a:t>
            </a:r>
          </a:p>
          <a:p>
            <a:pPr algn="ctr"/>
            <a:r>
              <a:rPr lang="en-US" sz="2800" b="1" dirty="0" smtClean="0"/>
              <a:t>How will you refuse?</a:t>
            </a:r>
            <a:endParaRPr lang="en-US" sz="2800" b="1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52400" y="152400"/>
            <a:ext cx="8763000" cy="1371600"/>
          </a:xfrm>
          <a:prstGeom prst="rect">
            <a:avLst/>
          </a:prstGeom>
          <a:ln w="7620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200" dirty="0" smtClean="0"/>
              <a:t>#1 Law: </a:t>
            </a:r>
            <a:r>
              <a:rPr lang="en-US" sz="3200" dirty="0"/>
              <a:t>ARS 28-644 </a:t>
            </a:r>
            <a:r>
              <a:rPr lang="en-US" sz="3200" b="1" dirty="0"/>
              <a:t>Stop</a:t>
            </a:r>
            <a:r>
              <a:rPr lang="en-US" sz="3200" dirty="0"/>
              <a:t> for </a:t>
            </a:r>
            <a:r>
              <a:rPr lang="en-US" sz="3200" b="1" dirty="0"/>
              <a:t>traffic lights</a:t>
            </a:r>
            <a:r>
              <a:rPr lang="en-US" sz="3200" dirty="0"/>
              <a:t> and </a:t>
            </a:r>
            <a:r>
              <a:rPr lang="en-US" sz="3200" b="1" dirty="0"/>
              <a:t>stop signs</a:t>
            </a:r>
            <a:endParaRPr lang="en-US" sz="3200" dirty="0"/>
          </a:p>
          <a:p>
            <a:pPr algn="ctr"/>
            <a:r>
              <a:rPr lang="en-US" sz="2000" dirty="0" smtClean="0"/>
              <a:t> </a:t>
            </a:r>
          </a:p>
        </p:txBody>
      </p:sp>
      <p:sp>
        <p:nvSpPr>
          <p:cNvPr id="9" name="Rectangle 8"/>
          <p:cNvSpPr/>
          <p:nvPr/>
        </p:nvSpPr>
        <p:spPr>
          <a:xfrm>
            <a:off x="152400" y="1752600"/>
            <a:ext cx="8763000" cy="1371600"/>
          </a:xfrm>
          <a:prstGeom prst="rect">
            <a:avLst/>
          </a:prstGeom>
          <a:ln w="76200"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200" dirty="0" smtClean="0"/>
              <a:t>#2 Law: </a:t>
            </a:r>
            <a:r>
              <a:rPr lang="en-US" sz="3200" dirty="0"/>
              <a:t>ARS 28-815 You may ride </a:t>
            </a:r>
            <a:r>
              <a:rPr lang="en-US" sz="3200" b="1" dirty="0"/>
              <a:t>no more than two side-by-side</a:t>
            </a:r>
            <a:r>
              <a:rPr lang="en-US" sz="3200" dirty="0"/>
              <a:t>, except on exclusive bike paths</a:t>
            </a:r>
          </a:p>
          <a:p>
            <a:pPr algn="ctr"/>
            <a:r>
              <a:rPr lang="en-US" sz="2000" dirty="0" smtClean="0"/>
              <a:t> </a:t>
            </a:r>
            <a:endParaRPr lang="en-US" sz="2800" b="1" dirty="0"/>
          </a:p>
        </p:txBody>
      </p:sp>
      <p:sp>
        <p:nvSpPr>
          <p:cNvPr id="10" name="Rectangle 9"/>
          <p:cNvSpPr/>
          <p:nvPr/>
        </p:nvSpPr>
        <p:spPr>
          <a:xfrm>
            <a:off x="152400" y="3429000"/>
            <a:ext cx="8763000" cy="1371600"/>
          </a:xfrm>
          <a:prstGeom prst="rect">
            <a:avLst/>
          </a:prstGeom>
          <a:ln w="76200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200" dirty="0" smtClean="0"/>
              <a:t>#3 Law:  ARS 28-816 You </a:t>
            </a:r>
            <a:r>
              <a:rPr lang="en-US" sz="3200" b="1" dirty="0" smtClean="0"/>
              <a:t>must have</a:t>
            </a:r>
            <a:r>
              <a:rPr lang="en-US" sz="3200" dirty="0" smtClean="0"/>
              <a:t> at least </a:t>
            </a:r>
            <a:r>
              <a:rPr lang="en-US" sz="3200" b="1" dirty="0" smtClean="0"/>
              <a:t>one hand</a:t>
            </a:r>
            <a:r>
              <a:rPr lang="en-US" sz="3200" dirty="0" smtClean="0"/>
              <a:t> on the </a:t>
            </a:r>
            <a:r>
              <a:rPr lang="en-US" sz="3200" b="1" dirty="0" smtClean="0"/>
              <a:t>handlebars</a:t>
            </a:r>
            <a:r>
              <a:rPr lang="en-US" sz="3200" dirty="0" smtClean="0"/>
              <a:t> at all times</a:t>
            </a:r>
            <a:endParaRPr lang="en-US" sz="3200" dirty="0"/>
          </a:p>
          <a:p>
            <a:pPr algn="ctr"/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152400" y="5029200"/>
            <a:ext cx="8763000" cy="1371600"/>
          </a:xfrm>
          <a:prstGeom prst="rect">
            <a:avLst/>
          </a:prstGeom>
          <a:ln w="7620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800" dirty="0" smtClean="0"/>
              <a:t>#4 Law: </a:t>
            </a:r>
            <a:r>
              <a:rPr lang="en-US" sz="2800" dirty="0"/>
              <a:t>ARS 28-814 You </a:t>
            </a:r>
            <a:r>
              <a:rPr lang="en-US" sz="2800" b="1" dirty="0"/>
              <a:t>may not attach your bicycle to</a:t>
            </a:r>
            <a:r>
              <a:rPr lang="en-US" sz="2800" dirty="0"/>
              <a:t>, or hold onto, another </a:t>
            </a:r>
            <a:r>
              <a:rPr lang="en-US" sz="2800" b="1" dirty="0"/>
              <a:t>vehicle</a:t>
            </a:r>
            <a:r>
              <a:rPr lang="en-US" sz="2800" dirty="0"/>
              <a:t> on the roadway</a:t>
            </a:r>
          </a:p>
          <a:p>
            <a:pPr algn="ctr"/>
            <a:r>
              <a:rPr lang="en-US" sz="2800" dirty="0" smtClean="0"/>
              <a:t> </a:t>
            </a:r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242050297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154</TotalTime>
  <Words>227</Words>
  <Application>Microsoft Office PowerPoint</Application>
  <PresentationFormat>On-screen Show (4:3)</PresentationFormat>
  <Paragraphs>31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>Arizona Foundation for Legal Services &amp; Education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Diana Strouth</dc:creator>
  <cp:lastModifiedBy>Diana Strouth</cp:lastModifiedBy>
  <cp:revision>17</cp:revision>
  <dcterms:created xsi:type="dcterms:W3CDTF">2014-10-31T22:17:13Z</dcterms:created>
  <dcterms:modified xsi:type="dcterms:W3CDTF">2014-11-19T15:09:47Z</dcterms:modified>
</cp:coreProperties>
</file>