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7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3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1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2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6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35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1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35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82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9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44022-C5CC-40D0-95A5-DDF0E12ACC19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C3607-993E-4A95-BDEB-64CF1B5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0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pmgaa.v-media.lionheartdms.com/img/photos/2014/09/25/BillBoard_t750x550.jpg?626c74b6d570df44fd02ecca30244159e005ff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0"/>
            <a:ext cx="762000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5181600"/>
            <a:ext cx="7143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Broadway" panose="04040905080B02020502" pitchFamily="82" charset="0"/>
              </a:rPr>
              <a:t>Billboards</a:t>
            </a:r>
            <a:endParaRPr lang="en-US" sz="6000" dirty="0"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367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ir-s3-cdn-cf.behance.net/project_modules/disp/1d061f45460739.5607a3345b34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33400"/>
            <a:ext cx="571500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5105400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Goudy Stout" panose="0202090407030B020401" pitchFamily="18" charset="0"/>
              </a:rPr>
              <a:t>Posters</a:t>
            </a:r>
            <a:endParaRPr lang="en-US" sz="4800" dirty="0">
              <a:latin typeface="Goudy Stout" panose="0202090407030B0204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35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8773" r="10659" b="2359"/>
          <a:stretch/>
        </p:blipFill>
        <p:spPr bwMode="auto">
          <a:xfrm>
            <a:off x="762000" y="182880"/>
            <a:ext cx="7696200" cy="545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872113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Rockwell" panose="02060603020205020403" pitchFamily="18" charset="0"/>
              </a:rPr>
              <a:t>Public Service </a:t>
            </a:r>
            <a:r>
              <a:rPr lang="en-US" sz="4000" b="1" dirty="0" smtClean="0">
                <a:latin typeface="Rockwell" panose="02060603020205020403" pitchFamily="18" charset="0"/>
              </a:rPr>
              <a:t>Announcements</a:t>
            </a:r>
            <a:endParaRPr lang="en-US" sz="4000" b="1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nationaldaycalendar.com/wp-content/uploads/2014/06/national-human-trafficking-awareness-day-january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"/>
            <a:ext cx="68580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0701.static.prezi.com/preview/rlfiyf3574ai732hsyzien475iadw6rhlm5vs2oll757hbaoaxlq_0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038600"/>
            <a:ext cx="3962400" cy="241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6400" y="4038600"/>
            <a:ext cx="2438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empus Sans ITC" panose="04020404030D07020202" pitchFamily="82" charset="0"/>
              </a:rPr>
              <a:t>Social Media</a:t>
            </a:r>
            <a:endParaRPr lang="en-US" sz="5400" b="1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075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7</Words>
  <Application>Microsoft Office PowerPoint</Application>
  <PresentationFormat>On-screen Show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4</cp:revision>
  <dcterms:created xsi:type="dcterms:W3CDTF">2015-10-22T19:10:37Z</dcterms:created>
  <dcterms:modified xsi:type="dcterms:W3CDTF">2015-10-23T01:10:30Z</dcterms:modified>
</cp:coreProperties>
</file>