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919"/>
    <a:srgbClr val="C59EE2"/>
    <a:srgbClr val="FF99FF"/>
    <a:srgbClr val="F5750B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292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fc22abc4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9fc22abc4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fc22abc4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9fc22abc49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9fc22abc4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9fc22abc4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9fc22abc4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9fc22abc4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fc22abc49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fc22abc49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9fc22abc4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9fc22abc49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9fc22abc4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9fc22abc4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fc22abc4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9fc22abc4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104565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happy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0" y="120506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sad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750B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/>
        </p:nvSpPr>
        <p:spPr>
          <a:xfrm>
            <a:off x="107550" y="104565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silly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107550" y="104565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surprised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19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/>
        </p:nvSpPr>
        <p:spPr>
          <a:xfrm>
            <a:off x="107550" y="122299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excited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9EE2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/>
        </p:nvSpPr>
        <p:spPr>
          <a:xfrm>
            <a:off x="107550" y="104565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relaxed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/>
        </p:nvSpPr>
        <p:spPr>
          <a:xfrm>
            <a:off x="215100" y="104565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scared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0" y="1205060"/>
            <a:ext cx="8928900" cy="30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dirty="0">
                <a:latin typeface="Comic Sans MS"/>
                <a:ea typeface="Comic Sans MS"/>
                <a:cs typeface="Comic Sans MS"/>
                <a:sym typeface="Comic Sans MS"/>
              </a:rPr>
              <a:t>safe</a:t>
            </a:r>
            <a:endParaRPr sz="150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</Words>
  <Application>Microsoft Office PowerPoint</Application>
  <PresentationFormat>On-screen Show (16:9)</PresentationFormat>
  <Paragraphs>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Comic Sans MS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modified xsi:type="dcterms:W3CDTF">2020-11-18T16:48:22Z</dcterms:modified>
</cp:coreProperties>
</file>