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56" r:id="rId6"/>
    <p:sldId id="257" r:id="rId7"/>
    <p:sldId id="258" r:id="rId8"/>
    <p:sldId id="259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eeling Pictures" id="{F7A4F953-9CDF-43A1-B5CD-C28FB4DF2177}">
          <p14:sldIdLst>
            <p14:sldId id="262"/>
            <p14:sldId id="263"/>
            <p14:sldId id="264"/>
            <p14:sldId id="265"/>
          </p14:sldIdLst>
        </p14:section>
        <p14:section name="Calming Activities" id="{B30DBC3D-B1FA-4CDB-A23E-56D06EDAD6E0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9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2F5E8-AF3D-41BF-A533-CDAC1BAE3D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7E4467-5BF6-434B-9B62-5646666A06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CD732-3ABE-482F-944B-9F6155794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A52C7-3607-4CD3-8EFE-B614FB604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8D2D0-4BA5-47F8-BA93-E3F578902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00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E365-E38F-4FB2-975E-366E39960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207A54-F133-4872-8CDE-CD064DF64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74D62-D7BD-4FA8-97A2-9D17B6AE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A5764-1E96-44F9-BEFC-DF862223E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12F91-CBEB-4095-AD32-012BE997A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1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97E75D-E250-49F5-A9CE-F43C60C575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2C20AB-B2C1-4474-A534-8DDE9B4CEC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3C1C9-86F2-4E12-AB52-166CAB29F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59A90-41EE-4734-9B13-F4BCB6B42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60D19-AF2B-4F37-B56F-92B044F80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0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0750D-A953-42D7-B788-5CDBFA2FC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8B9F8-AF5A-447B-AE17-151187D11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2B8DD-3371-4E2D-A8F7-0CF83A017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F9626-4D71-46B5-A663-2C28FEAF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74187-5C01-4507-AF27-556326957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8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A5BC5-AD2C-4FBD-A7D7-FA03C0B83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71CF9-1C8D-41FC-A53C-007E156EE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972C6-8FF4-4B68-9E78-E48F7D2F6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7CAF5-611F-4CAF-8DD9-91BE6816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5F9F2-ECC3-45BE-83C0-A2E2BB2DA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720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67267-F714-4446-A224-AA0D9CB68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4C3F1-22EB-4E7D-8DF9-67B80B50B3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3CC0C-192C-438E-80D2-0B770477B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D6C0C4-66EA-4182-B916-762CC0658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3AFD77-F6C3-462C-9675-7C37AFD1B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A18B7-2054-4849-B4D6-724E23E8A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5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0F3E4-1CC0-4869-8E3B-488142580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97538-3BE8-4E06-BF83-2217B1EDA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D6FE0-80C3-439F-9795-58D993E9A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526619-410C-41E6-B6CF-C3F9139E10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AA2D39-9436-438B-8A12-0CCEB46156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144F5A-E38A-4506-9EBE-12B8399A2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D52C0F-595A-42CA-BFD9-D49B5DEC5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53DE1D-2968-4119-945C-256265BC4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CF1E-6A18-490C-B5B1-982B3E55F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C8676-3CDA-4CAE-9E72-1D3FC0766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5F2E1-874D-40F8-8C21-873D0599A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17243-1B3A-44B3-8F59-B05F517B9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71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44434D-B2B5-40CB-8025-13C82FB7D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3DFE0B-EFDE-4926-A0BD-0AE083392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40753-97E2-4A9B-92E1-94FBC671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6C482-5EE5-4832-BEC5-4A27B5574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10C34-1469-455D-ABCB-26375182D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8933B8-B848-4199-94DA-1A7441A6C2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03EB7D-8705-4895-A9A6-B46F10EE9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84B0DE-5681-4ECC-9299-BD518B27D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372CF-FFFE-4CD1-A77C-E05B2C98D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75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3D6BC-A244-4CA5-899D-AD4D01B66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4CAF5-6A77-453E-9718-E885E1BAB7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7BB559-453B-494F-AA7E-6A5426B47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552A9-0076-4AED-8335-193E2E8D0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3A9C8-FB82-4E46-ABC0-35E9D3CD8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EAA43-4F33-46E1-9505-CF9F48609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36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84DEFC-58B7-4ED0-A367-426090932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69773-526E-42E1-9D6E-E3A8D5A76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27FA7-30D0-4E0B-902B-C0F295E67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3AADD-C0D6-4E49-8032-61746EC4E41E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7EE9A-8FAB-4AD1-96EA-E07DD1C40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E2F33-83E9-4979-8C5E-3B335BDF90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1E41A-33AD-4F17-AC32-D30F5CA5B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53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A54A1D-3720-4D1A-9994-82076D4F2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02996"/>
            <a:ext cx="11277600" cy="465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6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2542EEC-4F7C-4AE2-933E-EAC8EB3FA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2F0E1B-AE17-47B6-A82A-D0387AC39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3001" y="1960517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9600" dirty="0">
                <a:latin typeface="Comic Sans MS" panose="030F0702030302020204" pitchFamily="66" charset="0"/>
              </a:rPr>
              <a:t>tell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824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shape&#10;&#10;Description automatically generated">
            <a:extLst>
              <a:ext uri="{FF2B5EF4-FFF2-40B4-BE49-F238E27FC236}">
                <a16:creationId xmlns:a16="http://schemas.microsoft.com/office/drawing/2014/main" id="{DBB2A896-7EDC-4D2F-96D8-08BDFB2F61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" r="1" b="1"/>
          <a:stretch/>
        </p:blipFill>
        <p:spPr>
          <a:xfrm>
            <a:off x="733507" y="666728"/>
            <a:ext cx="5536001" cy="5465791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6048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442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10BE5B-E517-4A10-8682-BC32C716F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70558"/>
            <a:ext cx="10905066" cy="3516882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9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91046C-24B4-4EC6-AC83-5C3C7BE05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70838"/>
            <a:ext cx="11277600" cy="411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925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14430A-6F9A-476A-B9D1-59253A0A8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11808"/>
            <a:ext cx="11277600" cy="383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15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2309471-A064-467D-AE76-E1FCB7078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3664"/>
            <a:ext cx="10515600" cy="681797"/>
          </a:xfrm>
        </p:spPr>
        <p:txBody>
          <a:bodyPr>
            <a:noAutofit/>
          </a:bodyPr>
          <a:lstStyle/>
          <a:p>
            <a:pPr algn="ctr"/>
            <a:r>
              <a:rPr lang="en-US" sz="9600" dirty="0">
                <a:latin typeface="Comic Sans MS" panose="030F0702030302020204" pitchFamily="66" charset="0"/>
              </a:rPr>
              <a:t>smile</a:t>
            </a:r>
          </a:p>
        </p:txBody>
      </p:sp>
      <p:pic>
        <p:nvPicPr>
          <p:cNvPr id="7" name="Content Placeholder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4309C6C-91EB-4B26-A53F-425B9320BA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941" y="1696668"/>
            <a:ext cx="6216615" cy="4796207"/>
          </a:xfrm>
        </p:spPr>
      </p:pic>
    </p:spTree>
    <p:extLst>
      <p:ext uri="{BB962C8B-B14F-4D97-AF65-F5344CB8AC3E}">
        <p14:creationId xmlns:p14="http://schemas.microsoft.com/office/powerpoint/2010/main" val="1848515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2309471-A064-467D-AE76-E1FCB7078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>
                <a:latin typeface="Comic Sans MS" panose="030F0702030302020204" pitchFamily="66" charset="0"/>
              </a:rPr>
              <a:t>breathe</a:t>
            </a:r>
          </a:p>
        </p:txBody>
      </p:sp>
      <p:pic>
        <p:nvPicPr>
          <p:cNvPr id="5" name="Content Placeholder 4" descr="A close up of a sign&#10;&#10;Description automatically generated">
            <a:extLst>
              <a:ext uri="{FF2B5EF4-FFF2-40B4-BE49-F238E27FC236}">
                <a16:creationId xmlns:a16="http://schemas.microsoft.com/office/drawing/2014/main" id="{6449A0EB-4943-4BF6-B44C-2039794179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397" y="1976490"/>
            <a:ext cx="5035205" cy="4676895"/>
          </a:xfrm>
        </p:spPr>
      </p:pic>
    </p:spTree>
    <p:extLst>
      <p:ext uri="{BB962C8B-B14F-4D97-AF65-F5344CB8AC3E}">
        <p14:creationId xmlns:p14="http://schemas.microsoft.com/office/powerpoint/2010/main" val="351269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2542EEC-4F7C-4AE2-933E-EAC8EB3FA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875B68-1B1A-4C27-AE03-0BB8FCCE5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5168" y="1960517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9600" dirty="0">
                <a:latin typeface="Comic Sans MS" panose="030F0702030302020204" pitchFamily="66" charset="0"/>
              </a:rPr>
              <a:t>count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824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map&#10;&#10;Description automatically generated">
            <a:extLst>
              <a:ext uri="{FF2B5EF4-FFF2-40B4-BE49-F238E27FC236}">
                <a16:creationId xmlns:a16="http://schemas.microsoft.com/office/drawing/2014/main" id="{2478305D-A875-4A7A-9CFA-459DF69DAB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5" r="-1" b="-1"/>
          <a:stretch/>
        </p:blipFill>
        <p:spPr>
          <a:xfrm>
            <a:off x="733507" y="666728"/>
            <a:ext cx="5536001" cy="5465791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6048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8115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2542EEC-4F7C-4AE2-933E-EAC8EB3FA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5E094F-820E-4EDF-AEDE-845A385D7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3001" y="1775682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9600" dirty="0">
                <a:latin typeface="Comic Sans MS" panose="030F0702030302020204" pitchFamily="66" charset="0"/>
              </a:rPr>
              <a:t>sing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824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5E551400-F1D4-48C3-8D7C-9BAB0B1834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5" r="1" b="12835"/>
          <a:stretch/>
        </p:blipFill>
        <p:spPr>
          <a:xfrm>
            <a:off x="733507" y="666728"/>
            <a:ext cx="5536001" cy="5465791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6048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3551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9">
            <a:extLst>
              <a:ext uri="{FF2B5EF4-FFF2-40B4-BE49-F238E27FC236}">
                <a16:creationId xmlns:a16="http://schemas.microsoft.com/office/drawing/2014/main" id="{7D9D36D6-2AC5-46A1-A849-4C82D5264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D708BD-0A74-41F8-8BE1-D7D379790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4955" y="552182"/>
            <a:ext cx="5998840" cy="3343135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9600" dirty="0">
                <a:latin typeface="Comic Sans MS" panose="030F0702030302020204" pitchFamily="66" charset="0"/>
              </a:rPr>
              <a:t>draw</a:t>
            </a:r>
          </a:p>
        </p:txBody>
      </p:sp>
      <p:pic>
        <p:nvPicPr>
          <p:cNvPr id="5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C63188E-CC05-4871-968F-5397DBB0FF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2"/>
          <a:stretch/>
        </p:blipFill>
        <p:spPr>
          <a:xfrm>
            <a:off x="20" y="10"/>
            <a:ext cx="499298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695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Widescreen</PresentationFormat>
  <Paragraphs>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smile</vt:lpstr>
      <vt:lpstr>breathe</vt:lpstr>
      <vt:lpstr>count</vt:lpstr>
      <vt:lpstr>sing</vt:lpstr>
      <vt:lpstr>draw</vt:lpstr>
      <vt:lpstr>tell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</cp:revision>
  <dcterms:created xsi:type="dcterms:W3CDTF">2020-11-10T17:30:36Z</dcterms:created>
  <dcterms:modified xsi:type="dcterms:W3CDTF">2020-11-10T17:32:44Z</dcterms:modified>
</cp:coreProperties>
</file>