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16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3" Type="http://schemas.microsoft.com/office/2007/relationships/media" Target="../media/media2.m4a"/><Relationship Id="rId7" Type="http://schemas.microsoft.com/office/2007/relationships/media" Target="../media/media4.m4a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audio" Target="../media/media3.m4a"/><Relationship Id="rId5" Type="http://schemas.microsoft.com/office/2007/relationships/media" Target="../media/media3.m4a"/><Relationship Id="rId10" Type="http://schemas.openxmlformats.org/officeDocument/2006/relationships/image" Target="../media/image1.png"/><Relationship Id="rId4" Type="http://schemas.openxmlformats.org/officeDocument/2006/relationships/audio" Target="../media/media2.m4a"/><Relationship Id="rId9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44">
            <a:extLst>
              <a:ext uri="{FF2B5EF4-FFF2-40B4-BE49-F238E27FC236}">
                <a16:creationId xmlns:a16="http://schemas.microsoft.com/office/drawing/2014/main" id="{0FD06042-7EF2-49EC-A999-F9D0864E8AB7}"/>
              </a:ext>
            </a:extLst>
          </p:cNvPr>
          <p:cNvSpPr/>
          <p:nvPr/>
        </p:nvSpPr>
        <p:spPr>
          <a:xfrm>
            <a:off x="388590" y="654943"/>
            <a:ext cx="184731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EEE64F13-A612-4F5A-8214-C07701795763}"/>
              </a:ext>
            </a:extLst>
          </p:cNvPr>
          <p:cNvSpPr/>
          <p:nvPr/>
        </p:nvSpPr>
        <p:spPr>
          <a:xfrm>
            <a:off x="228600" y="227170"/>
            <a:ext cx="11734800" cy="193899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A ____________is a disagreement between two people.</a:t>
            </a:r>
            <a:endParaRPr lang="en-US" sz="6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992BA73D-4503-41B6-AF13-C5DF32FDED9B}"/>
              </a:ext>
            </a:extLst>
          </p:cNvPr>
          <p:cNvSpPr/>
          <p:nvPr/>
        </p:nvSpPr>
        <p:spPr>
          <a:xfrm>
            <a:off x="218049" y="3581400"/>
            <a:ext cx="11734800" cy="286232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A ____________is a way to settle the disagreement so both people are okay.</a:t>
            </a:r>
            <a:endParaRPr lang="en-US" sz="6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696C296-40FB-4C77-8A3F-BAE1E616BC1E}"/>
              </a:ext>
            </a:extLst>
          </p:cNvPr>
          <p:cNvSpPr/>
          <p:nvPr/>
        </p:nvSpPr>
        <p:spPr>
          <a:xfrm>
            <a:off x="2133600" y="2317342"/>
            <a:ext cx="2817115" cy="101566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solution</a:t>
            </a:r>
            <a:endParaRPr lang="en-US" sz="6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324A170-65D2-4E9B-912C-AB89239FF944}"/>
              </a:ext>
            </a:extLst>
          </p:cNvPr>
          <p:cNvSpPr/>
          <p:nvPr/>
        </p:nvSpPr>
        <p:spPr>
          <a:xfrm>
            <a:off x="6858000" y="2317342"/>
            <a:ext cx="2590800" cy="101566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conflict</a:t>
            </a:r>
            <a:endParaRPr lang="en-US" sz="6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150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2CED912-5CAE-472E-B6EB-ACA5419CFA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219200" y="2542803"/>
            <a:ext cx="609600" cy="609600"/>
          </a:xfrm>
          <a:prstGeom prst="rect">
            <a:avLst/>
          </a:prstGeom>
        </p:spPr>
      </p:pic>
      <p:pic>
        <p:nvPicPr>
          <p:cNvPr id="15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7A3E86A0-06BB-4520-AFFC-778AC7084C2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027920" y="2520373"/>
            <a:ext cx="609600" cy="609600"/>
          </a:xfrm>
          <a:prstGeom prst="rect">
            <a:avLst/>
          </a:prstGeom>
        </p:spPr>
      </p:pic>
      <p:pic>
        <p:nvPicPr>
          <p:cNvPr id="15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8E7739B-1347-43FF-8B95-A92D462B6B2A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96200" y="1318208"/>
            <a:ext cx="609600" cy="609600"/>
          </a:xfrm>
          <a:prstGeom prst="rect">
            <a:avLst/>
          </a:prstGeom>
        </p:spPr>
      </p:pic>
      <p:pic>
        <p:nvPicPr>
          <p:cNvPr id="15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7D792C7-D41E-4CA9-831A-B189C81F5017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341115" y="5562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6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398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531" fill="hold"/>
                                        <p:tgtEl>
                                          <p:spTgt spid="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110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0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1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821" y="542537"/>
            <a:ext cx="2487167" cy="3057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92642" y="260597"/>
            <a:ext cx="2209787" cy="33390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369807" y="437393"/>
            <a:ext cx="2857499" cy="31622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214497" y="4710781"/>
            <a:ext cx="1162685" cy="1605280"/>
          </a:xfrm>
          <a:custGeom>
            <a:avLst/>
            <a:gdLst/>
            <a:ahLst/>
            <a:cxnLst/>
            <a:rect l="l" t="t" r="r" b="b"/>
            <a:pathLst>
              <a:path w="1162685" h="1605279">
                <a:moveTo>
                  <a:pt x="499910" y="0"/>
                </a:moveTo>
                <a:lnTo>
                  <a:pt x="96748" y="0"/>
                </a:lnTo>
                <a:lnTo>
                  <a:pt x="77099" y="1512"/>
                </a:lnTo>
                <a:lnTo>
                  <a:pt x="27901" y="24193"/>
                </a:lnTo>
                <a:lnTo>
                  <a:pt x="1743" y="77569"/>
                </a:lnTo>
                <a:lnTo>
                  <a:pt x="0" y="102958"/>
                </a:lnTo>
                <a:lnTo>
                  <a:pt x="0" y="1502219"/>
                </a:lnTo>
                <a:lnTo>
                  <a:pt x="6973" y="1549209"/>
                </a:lnTo>
                <a:lnTo>
                  <a:pt x="42672" y="1591582"/>
                </a:lnTo>
                <a:lnTo>
                  <a:pt x="96748" y="1605191"/>
                </a:lnTo>
                <a:lnTo>
                  <a:pt x="523481" y="1605191"/>
                </a:lnTo>
                <a:lnTo>
                  <a:pt x="570734" y="1604453"/>
                </a:lnTo>
                <a:lnTo>
                  <a:pt x="615740" y="1602241"/>
                </a:lnTo>
                <a:lnTo>
                  <a:pt x="658498" y="1598558"/>
                </a:lnTo>
                <a:lnTo>
                  <a:pt x="699007" y="1593405"/>
                </a:lnTo>
                <a:lnTo>
                  <a:pt x="737812" y="1586695"/>
                </a:lnTo>
                <a:lnTo>
                  <a:pt x="775454" y="1578357"/>
                </a:lnTo>
                <a:lnTo>
                  <a:pt x="847242" y="1556804"/>
                </a:lnTo>
                <a:lnTo>
                  <a:pt x="913766" y="1528584"/>
                </a:lnTo>
                <a:lnTo>
                  <a:pt x="974394" y="1493545"/>
                </a:lnTo>
                <a:lnTo>
                  <a:pt x="1028047" y="1451367"/>
                </a:lnTo>
                <a:lnTo>
                  <a:pt x="1073632" y="1401749"/>
                </a:lnTo>
                <a:lnTo>
                  <a:pt x="1103963" y="1355852"/>
                </a:lnTo>
                <a:lnTo>
                  <a:pt x="320039" y="1355852"/>
                </a:lnTo>
                <a:lnTo>
                  <a:pt x="320039" y="899350"/>
                </a:lnTo>
                <a:lnTo>
                  <a:pt x="1098201" y="899350"/>
                </a:lnTo>
                <a:lnTo>
                  <a:pt x="1090188" y="887063"/>
                </a:lnTo>
                <a:lnTo>
                  <a:pt x="1047579" y="838142"/>
                </a:lnTo>
                <a:lnTo>
                  <a:pt x="997339" y="798137"/>
                </a:lnTo>
                <a:lnTo>
                  <a:pt x="939929" y="767162"/>
                </a:lnTo>
                <a:lnTo>
                  <a:pt x="876978" y="745450"/>
                </a:lnTo>
                <a:lnTo>
                  <a:pt x="843521" y="738085"/>
                </a:lnTo>
                <a:lnTo>
                  <a:pt x="869455" y="727386"/>
                </a:lnTo>
                <a:lnTo>
                  <a:pt x="916903" y="701340"/>
                </a:lnTo>
                <a:lnTo>
                  <a:pt x="958382" y="669243"/>
                </a:lnTo>
                <a:lnTo>
                  <a:pt x="966607" y="661174"/>
                </a:lnTo>
                <a:lnTo>
                  <a:pt x="320039" y="661174"/>
                </a:lnTo>
                <a:lnTo>
                  <a:pt x="320039" y="244373"/>
                </a:lnTo>
                <a:lnTo>
                  <a:pt x="1036638" y="244373"/>
                </a:lnTo>
                <a:lnTo>
                  <a:pt x="1029601" y="227012"/>
                </a:lnTo>
                <a:lnTo>
                  <a:pt x="1008937" y="190219"/>
                </a:lnTo>
                <a:lnTo>
                  <a:pt x="984165" y="156764"/>
                </a:lnTo>
                <a:lnTo>
                  <a:pt x="955287" y="126644"/>
                </a:lnTo>
                <a:lnTo>
                  <a:pt x="922299" y="99860"/>
                </a:lnTo>
                <a:lnTo>
                  <a:pt x="885234" y="76331"/>
                </a:lnTo>
                <a:lnTo>
                  <a:pt x="844143" y="55980"/>
                </a:lnTo>
                <a:lnTo>
                  <a:pt x="799023" y="38807"/>
                </a:lnTo>
                <a:lnTo>
                  <a:pt x="749871" y="24815"/>
                </a:lnTo>
                <a:lnTo>
                  <a:pt x="707124" y="15880"/>
                </a:lnTo>
                <a:lnTo>
                  <a:pt x="660754" y="8931"/>
                </a:lnTo>
                <a:lnTo>
                  <a:pt x="610761" y="3969"/>
                </a:lnTo>
                <a:lnTo>
                  <a:pt x="557146" y="992"/>
                </a:lnTo>
                <a:lnTo>
                  <a:pt x="499910" y="0"/>
                </a:lnTo>
                <a:close/>
              </a:path>
              <a:path w="1162685" h="1605279">
                <a:moveTo>
                  <a:pt x="1098201" y="899350"/>
                </a:moveTo>
                <a:lnTo>
                  <a:pt x="513549" y="899350"/>
                </a:lnTo>
                <a:lnTo>
                  <a:pt x="556117" y="900357"/>
                </a:lnTo>
                <a:lnTo>
                  <a:pt x="594494" y="903381"/>
                </a:lnTo>
                <a:lnTo>
                  <a:pt x="658685" y="915479"/>
                </a:lnTo>
                <a:lnTo>
                  <a:pt x="709550" y="935013"/>
                </a:lnTo>
                <a:lnTo>
                  <a:pt x="750481" y="961377"/>
                </a:lnTo>
                <a:lnTo>
                  <a:pt x="782116" y="994714"/>
                </a:lnTo>
                <a:lnTo>
                  <a:pt x="805065" y="1035176"/>
                </a:lnTo>
                <a:lnTo>
                  <a:pt x="819021" y="1082163"/>
                </a:lnTo>
                <a:lnTo>
                  <a:pt x="823671" y="1135037"/>
                </a:lnTo>
                <a:lnTo>
                  <a:pt x="822470" y="1160971"/>
                </a:lnTo>
                <a:lnTo>
                  <a:pt x="812859" y="1208424"/>
                </a:lnTo>
                <a:lnTo>
                  <a:pt x="793901" y="1249865"/>
                </a:lnTo>
                <a:lnTo>
                  <a:pt x="767231" y="1284593"/>
                </a:lnTo>
                <a:lnTo>
                  <a:pt x="733275" y="1312509"/>
                </a:lnTo>
                <a:lnTo>
                  <a:pt x="692956" y="1333597"/>
                </a:lnTo>
                <a:lnTo>
                  <a:pt x="645861" y="1347820"/>
                </a:lnTo>
                <a:lnTo>
                  <a:pt x="588487" y="1354959"/>
                </a:lnTo>
                <a:lnTo>
                  <a:pt x="555726" y="1355852"/>
                </a:lnTo>
                <a:lnTo>
                  <a:pt x="1103963" y="1355852"/>
                </a:lnTo>
                <a:lnTo>
                  <a:pt x="1125849" y="1312663"/>
                </a:lnTo>
                <a:lnTo>
                  <a:pt x="1149068" y="1243195"/>
                </a:lnTo>
                <a:lnTo>
                  <a:pt x="1156435" y="1205436"/>
                </a:lnTo>
                <a:lnTo>
                  <a:pt x="1160855" y="1165662"/>
                </a:lnTo>
                <a:lnTo>
                  <a:pt x="1162329" y="1123873"/>
                </a:lnTo>
                <a:lnTo>
                  <a:pt x="1160779" y="1083950"/>
                </a:lnTo>
                <a:lnTo>
                  <a:pt x="1156127" y="1046038"/>
                </a:lnTo>
                <a:lnTo>
                  <a:pt x="1137513" y="976261"/>
                </a:lnTo>
                <a:lnTo>
                  <a:pt x="1108213" y="914703"/>
                </a:lnTo>
                <a:lnTo>
                  <a:pt x="1098201" y="899350"/>
                </a:lnTo>
                <a:close/>
              </a:path>
              <a:path w="1162685" h="1605279">
                <a:moveTo>
                  <a:pt x="1036638" y="244373"/>
                </a:moveTo>
                <a:lnTo>
                  <a:pt x="485025" y="244373"/>
                </a:lnTo>
                <a:lnTo>
                  <a:pt x="520960" y="245226"/>
                </a:lnTo>
                <a:lnTo>
                  <a:pt x="553097" y="247784"/>
                </a:lnTo>
                <a:lnTo>
                  <a:pt x="605967" y="258025"/>
                </a:lnTo>
                <a:lnTo>
                  <a:pt x="647372" y="274610"/>
                </a:lnTo>
                <a:lnTo>
                  <a:pt x="681024" y="297091"/>
                </a:lnTo>
                <a:lnTo>
                  <a:pt x="707070" y="325780"/>
                </a:lnTo>
                <a:lnTo>
                  <a:pt x="725677" y="360984"/>
                </a:lnTo>
                <a:lnTo>
                  <a:pt x="736839" y="401913"/>
                </a:lnTo>
                <a:lnTo>
                  <a:pt x="740562" y="447814"/>
                </a:lnTo>
                <a:lnTo>
                  <a:pt x="739709" y="469250"/>
                </a:lnTo>
                <a:lnTo>
                  <a:pt x="732890" y="510493"/>
                </a:lnTo>
                <a:lnTo>
                  <a:pt x="719204" y="549223"/>
                </a:lnTo>
                <a:lnTo>
                  <a:pt x="698429" y="583338"/>
                </a:lnTo>
                <a:lnTo>
                  <a:pt x="670515" y="612337"/>
                </a:lnTo>
                <a:lnTo>
                  <a:pt x="635472" y="635287"/>
                </a:lnTo>
                <a:lnTo>
                  <a:pt x="592404" y="651761"/>
                </a:lnTo>
                <a:lnTo>
                  <a:pt x="535959" y="660129"/>
                </a:lnTo>
                <a:lnTo>
                  <a:pt x="502386" y="661174"/>
                </a:lnTo>
                <a:lnTo>
                  <a:pt x="966607" y="661174"/>
                </a:lnTo>
                <a:lnTo>
                  <a:pt x="993426" y="632024"/>
                </a:lnTo>
                <a:lnTo>
                  <a:pt x="1021920" y="589886"/>
                </a:lnTo>
                <a:lnTo>
                  <a:pt x="1043629" y="543061"/>
                </a:lnTo>
                <a:lnTo>
                  <a:pt x="1058438" y="491735"/>
                </a:lnTo>
                <a:lnTo>
                  <a:pt x="1065881" y="436842"/>
                </a:lnTo>
                <a:lnTo>
                  <a:pt x="1066812" y="408114"/>
                </a:lnTo>
                <a:lnTo>
                  <a:pt x="1064486" y="357725"/>
                </a:lnTo>
                <a:lnTo>
                  <a:pt x="1057508" y="310743"/>
                </a:lnTo>
                <a:lnTo>
                  <a:pt x="1045879" y="267171"/>
                </a:lnTo>
                <a:lnTo>
                  <a:pt x="1036638" y="2443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45440" y="5413458"/>
            <a:ext cx="504190" cy="456565"/>
          </a:xfrm>
          <a:custGeom>
            <a:avLst/>
            <a:gdLst/>
            <a:ahLst/>
            <a:cxnLst/>
            <a:rect l="l" t="t" r="r" b="b"/>
            <a:pathLst>
              <a:path w="504189" h="456564">
                <a:moveTo>
                  <a:pt x="0" y="0"/>
                </a:moveTo>
                <a:lnTo>
                  <a:pt x="0" y="456501"/>
                </a:lnTo>
                <a:lnTo>
                  <a:pt x="235686" y="456501"/>
                </a:lnTo>
                <a:lnTo>
                  <a:pt x="298492" y="452931"/>
                </a:lnTo>
                <a:lnTo>
                  <a:pt x="350431" y="442226"/>
                </a:lnTo>
                <a:lnTo>
                  <a:pt x="393852" y="424557"/>
                </a:lnTo>
                <a:lnTo>
                  <a:pt x="431063" y="400049"/>
                </a:lnTo>
                <a:lnTo>
                  <a:pt x="461457" y="368731"/>
                </a:lnTo>
                <a:lnTo>
                  <a:pt x="484403" y="330593"/>
                </a:lnTo>
                <a:lnTo>
                  <a:pt x="498827" y="286083"/>
                </a:lnTo>
                <a:lnTo>
                  <a:pt x="503631" y="235686"/>
                </a:lnTo>
                <a:lnTo>
                  <a:pt x="502468" y="208514"/>
                </a:lnTo>
                <a:lnTo>
                  <a:pt x="493167" y="158584"/>
                </a:lnTo>
                <a:lnTo>
                  <a:pt x="474635" y="114704"/>
                </a:lnTo>
                <a:lnTo>
                  <a:pt x="447345" y="77804"/>
                </a:lnTo>
                <a:lnTo>
                  <a:pt x="411217" y="47991"/>
                </a:lnTo>
                <a:lnTo>
                  <a:pt x="365320" y="25041"/>
                </a:lnTo>
                <a:lnTo>
                  <a:pt x="308643" y="9070"/>
                </a:lnTo>
                <a:lnTo>
                  <a:pt x="236077" y="1007"/>
                </a:lnTo>
                <a:lnTo>
                  <a:pt x="193509" y="0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29320" y="4667502"/>
            <a:ext cx="421005" cy="417195"/>
          </a:xfrm>
          <a:custGeom>
            <a:avLst/>
            <a:gdLst/>
            <a:ahLst/>
            <a:cxnLst/>
            <a:rect l="l" t="t" r="r" b="b"/>
            <a:pathLst>
              <a:path w="421004" h="417195">
                <a:moveTo>
                  <a:pt x="0" y="0"/>
                </a:moveTo>
                <a:lnTo>
                  <a:pt x="0" y="416801"/>
                </a:lnTo>
                <a:lnTo>
                  <a:pt x="182346" y="416801"/>
                </a:lnTo>
                <a:lnTo>
                  <a:pt x="245925" y="412618"/>
                </a:lnTo>
                <a:lnTo>
                  <a:pt x="295236" y="400062"/>
                </a:lnTo>
                <a:lnTo>
                  <a:pt x="333844" y="380214"/>
                </a:lnTo>
                <a:lnTo>
                  <a:pt x="365328" y="354164"/>
                </a:lnTo>
                <a:lnTo>
                  <a:pt x="389667" y="322527"/>
                </a:lnTo>
                <a:lnTo>
                  <a:pt x="406882" y="285927"/>
                </a:lnTo>
                <a:lnTo>
                  <a:pt x="417112" y="245770"/>
                </a:lnTo>
                <a:lnTo>
                  <a:pt x="420522" y="203441"/>
                </a:lnTo>
                <a:lnTo>
                  <a:pt x="419591" y="179869"/>
                </a:lnTo>
                <a:lnTo>
                  <a:pt x="412148" y="136454"/>
                </a:lnTo>
                <a:lnTo>
                  <a:pt x="397266" y="98194"/>
                </a:lnTo>
                <a:lnTo>
                  <a:pt x="374935" y="66247"/>
                </a:lnTo>
                <a:lnTo>
                  <a:pt x="345128" y="40739"/>
                </a:lnTo>
                <a:lnTo>
                  <a:pt x="307599" y="21208"/>
                </a:lnTo>
                <a:lnTo>
                  <a:pt x="261394" y="7677"/>
                </a:lnTo>
                <a:lnTo>
                  <a:pt x="200920" y="852"/>
                </a:lnTo>
                <a:lnTo>
                  <a:pt x="164985" y="0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76831" y="4478957"/>
            <a:ext cx="1162685" cy="1605280"/>
          </a:xfrm>
          <a:custGeom>
            <a:avLst/>
            <a:gdLst/>
            <a:ahLst/>
            <a:cxnLst/>
            <a:rect l="l" t="t" r="r" b="b"/>
            <a:pathLst>
              <a:path w="1162685" h="1605279">
                <a:moveTo>
                  <a:pt x="96748" y="0"/>
                </a:moveTo>
                <a:lnTo>
                  <a:pt x="499910" y="0"/>
                </a:lnTo>
                <a:lnTo>
                  <a:pt x="557146" y="992"/>
                </a:lnTo>
                <a:lnTo>
                  <a:pt x="610761" y="3969"/>
                </a:lnTo>
                <a:lnTo>
                  <a:pt x="660754" y="8931"/>
                </a:lnTo>
                <a:lnTo>
                  <a:pt x="707124" y="15880"/>
                </a:lnTo>
                <a:lnTo>
                  <a:pt x="749871" y="24815"/>
                </a:lnTo>
                <a:lnTo>
                  <a:pt x="799023" y="38807"/>
                </a:lnTo>
                <a:lnTo>
                  <a:pt x="844143" y="55980"/>
                </a:lnTo>
                <a:lnTo>
                  <a:pt x="885234" y="76331"/>
                </a:lnTo>
                <a:lnTo>
                  <a:pt x="922299" y="99860"/>
                </a:lnTo>
                <a:lnTo>
                  <a:pt x="955287" y="126644"/>
                </a:lnTo>
                <a:lnTo>
                  <a:pt x="984165" y="156764"/>
                </a:lnTo>
                <a:lnTo>
                  <a:pt x="1008937" y="190219"/>
                </a:lnTo>
                <a:lnTo>
                  <a:pt x="1029601" y="227012"/>
                </a:lnTo>
                <a:lnTo>
                  <a:pt x="1045879" y="267171"/>
                </a:lnTo>
                <a:lnTo>
                  <a:pt x="1057508" y="310743"/>
                </a:lnTo>
                <a:lnTo>
                  <a:pt x="1064486" y="357725"/>
                </a:lnTo>
                <a:lnTo>
                  <a:pt x="1066812" y="408114"/>
                </a:lnTo>
                <a:lnTo>
                  <a:pt x="1065881" y="436842"/>
                </a:lnTo>
                <a:lnTo>
                  <a:pt x="1058438" y="491735"/>
                </a:lnTo>
                <a:lnTo>
                  <a:pt x="1043629" y="543061"/>
                </a:lnTo>
                <a:lnTo>
                  <a:pt x="1021920" y="589886"/>
                </a:lnTo>
                <a:lnTo>
                  <a:pt x="993426" y="632024"/>
                </a:lnTo>
                <a:lnTo>
                  <a:pt x="958382" y="669243"/>
                </a:lnTo>
                <a:lnTo>
                  <a:pt x="916903" y="701340"/>
                </a:lnTo>
                <a:lnTo>
                  <a:pt x="869455" y="727386"/>
                </a:lnTo>
                <a:lnTo>
                  <a:pt x="843521" y="738085"/>
                </a:lnTo>
                <a:lnTo>
                  <a:pt x="876978" y="745450"/>
                </a:lnTo>
                <a:lnTo>
                  <a:pt x="939929" y="767162"/>
                </a:lnTo>
                <a:lnTo>
                  <a:pt x="997339" y="798137"/>
                </a:lnTo>
                <a:lnTo>
                  <a:pt x="1047579" y="838142"/>
                </a:lnTo>
                <a:lnTo>
                  <a:pt x="1090188" y="887063"/>
                </a:lnTo>
                <a:lnTo>
                  <a:pt x="1123987" y="944436"/>
                </a:lnTo>
                <a:lnTo>
                  <a:pt x="1148372" y="1010141"/>
                </a:lnTo>
                <a:lnTo>
                  <a:pt x="1160779" y="1083950"/>
                </a:lnTo>
                <a:lnTo>
                  <a:pt x="1162329" y="1123873"/>
                </a:lnTo>
                <a:lnTo>
                  <a:pt x="1160855" y="1165662"/>
                </a:lnTo>
                <a:lnTo>
                  <a:pt x="1156435" y="1205436"/>
                </a:lnTo>
                <a:lnTo>
                  <a:pt x="1149068" y="1243195"/>
                </a:lnTo>
                <a:lnTo>
                  <a:pt x="1125849" y="1312663"/>
                </a:lnTo>
                <a:lnTo>
                  <a:pt x="1093284" y="1374070"/>
                </a:lnTo>
                <a:lnTo>
                  <a:pt x="1051849" y="1427488"/>
                </a:lnTo>
                <a:lnTo>
                  <a:pt x="1002229" y="1473385"/>
                </a:lnTo>
                <a:lnTo>
                  <a:pt x="944817" y="1511916"/>
                </a:lnTo>
                <a:lnTo>
                  <a:pt x="881242" y="1543548"/>
                </a:lnTo>
                <a:lnTo>
                  <a:pt x="811931" y="1568393"/>
                </a:lnTo>
                <a:lnTo>
                  <a:pt x="737812" y="1586695"/>
                </a:lnTo>
                <a:lnTo>
                  <a:pt x="699007" y="1593405"/>
                </a:lnTo>
                <a:lnTo>
                  <a:pt x="658498" y="1598558"/>
                </a:lnTo>
                <a:lnTo>
                  <a:pt x="615740" y="1602241"/>
                </a:lnTo>
                <a:lnTo>
                  <a:pt x="570734" y="1604453"/>
                </a:lnTo>
                <a:lnTo>
                  <a:pt x="523481" y="1605191"/>
                </a:lnTo>
                <a:lnTo>
                  <a:pt x="96748" y="1605191"/>
                </a:lnTo>
                <a:lnTo>
                  <a:pt x="59072" y="1599142"/>
                </a:lnTo>
                <a:lnTo>
                  <a:pt x="15693" y="1567002"/>
                </a:lnTo>
                <a:lnTo>
                  <a:pt x="1743" y="1527615"/>
                </a:lnTo>
                <a:lnTo>
                  <a:pt x="0" y="1502219"/>
                </a:lnTo>
                <a:lnTo>
                  <a:pt x="0" y="102958"/>
                </a:lnTo>
                <a:lnTo>
                  <a:pt x="6973" y="55980"/>
                </a:lnTo>
                <a:lnTo>
                  <a:pt x="42672" y="13608"/>
                </a:lnTo>
                <a:lnTo>
                  <a:pt x="77099" y="1512"/>
                </a:lnTo>
                <a:lnTo>
                  <a:pt x="96748" y="0"/>
                </a:lnTo>
                <a:close/>
              </a:path>
            </a:pathLst>
          </a:custGeom>
          <a:ln w="10667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478992" y="4876100"/>
            <a:ext cx="455295" cy="682625"/>
          </a:xfrm>
          <a:custGeom>
            <a:avLst/>
            <a:gdLst/>
            <a:ahLst/>
            <a:cxnLst/>
            <a:rect l="l" t="t" r="r" b="b"/>
            <a:pathLst>
              <a:path w="455294" h="682625">
                <a:moveTo>
                  <a:pt x="227012" y="0"/>
                </a:moveTo>
                <a:lnTo>
                  <a:pt x="0" y="682269"/>
                </a:lnTo>
                <a:lnTo>
                  <a:pt x="455256" y="682269"/>
                </a:lnTo>
                <a:lnTo>
                  <a:pt x="228257" y="0"/>
                </a:lnTo>
                <a:lnTo>
                  <a:pt x="227012" y="0"/>
                </a:lnTo>
                <a:close/>
              </a:path>
            </a:pathLst>
          </a:custGeom>
          <a:ln w="10667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5674" y="4562257"/>
            <a:ext cx="1478280" cy="1620520"/>
          </a:xfrm>
          <a:custGeom>
            <a:avLst/>
            <a:gdLst/>
            <a:ahLst/>
            <a:cxnLst/>
            <a:rect l="l" t="t" r="r" b="b"/>
            <a:pathLst>
              <a:path w="1478280" h="1620520">
                <a:moveTo>
                  <a:pt x="725296" y="0"/>
                </a:moveTo>
                <a:lnTo>
                  <a:pt x="791039" y="466"/>
                </a:lnTo>
                <a:lnTo>
                  <a:pt x="841894" y="1866"/>
                </a:lnTo>
                <a:lnTo>
                  <a:pt x="880507" y="4960"/>
                </a:lnTo>
                <a:lnTo>
                  <a:pt x="920746" y="14379"/>
                </a:lnTo>
                <a:lnTo>
                  <a:pt x="954005" y="47137"/>
                </a:lnTo>
                <a:lnTo>
                  <a:pt x="1458416" y="1491056"/>
                </a:lnTo>
                <a:lnTo>
                  <a:pt x="1470509" y="1531065"/>
                </a:lnTo>
                <a:lnTo>
                  <a:pt x="1477800" y="1573978"/>
                </a:lnTo>
                <a:lnTo>
                  <a:pt x="1476405" y="1584561"/>
                </a:lnTo>
                <a:lnTo>
                  <a:pt x="1448186" y="1611387"/>
                </a:lnTo>
                <a:lnTo>
                  <a:pt x="1399723" y="1618323"/>
                </a:lnTo>
                <a:lnTo>
                  <a:pt x="1351965" y="1619880"/>
                </a:lnTo>
                <a:lnTo>
                  <a:pt x="1323199" y="1620075"/>
                </a:lnTo>
                <a:lnTo>
                  <a:pt x="1293312" y="1619958"/>
                </a:lnTo>
                <a:lnTo>
                  <a:pt x="1244005" y="1619025"/>
                </a:lnTo>
                <a:lnTo>
                  <a:pt x="1193416" y="1615416"/>
                </a:lnTo>
                <a:lnTo>
                  <a:pt x="1154811" y="1604098"/>
                </a:lnTo>
                <a:lnTo>
                  <a:pt x="1132166" y="1569212"/>
                </a:lnTo>
                <a:lnTo>
                  <a:pt x="1024254" y="1246682"/>
                </a:lnTo>
                <a:lnTo>
                  <a:pt x="421372" y="1246682"/>
                </a:lnTo>
                <a:lnTo>
                  <a:pt x="319658" y="1560525"/>
                </a:lnTo>
                <a:lnTo>
                  <a:pt x="316979" y="1568862"/>
                </a:lnTo>
                <a:lnTo>
                  <a:pt x="313914" y="1576500"/>
                </a:lnTo>
                <a:lnTo>
                  <a:pt x="280580" y="1608289"/>
                </a:lnTo>
                <a:lnTo>
                  <a:pt x="229716" y="1617586"/>
                </a:lnTo>
                <a:lnTo>
                  <a:pt x="168900" y="1619918"/>
                </a:lnTo>
                <a:lnTo>
                  <a:pt x="143509" y="1620075"/>
                </a:lnTo>
                <a:lnTo>
                  <a:pt x="116524" y="1619842"/>
                </a:lnTo>
                <a:lnTo>
                  <a:pt x="71866" y="1617980"/>
                </a:lnTo>
                <a:lnTo>
                  <a:pt x="26900" y="1609990"/>
                </a:lnTo>
                <a:lnTo>
                  <a:pt x="1164" y="1581146"/>
                </a:lnTo>
                <a:lnTo>
                  <a:pt x="0" y="1570333"/>
                </a:lnTo>
                <a:lnTo>
                  <a:pt x="850" y="1558048"/>
                </a:lnTo>
                <a:lnTo>
                  <a:pt x="12712" y="1509201"/>
                </a:lnTo>
                <a:lnTo>
                  <a:pt x="514412" y="64503"/>
                </a:lnTo>
                <a:lnTo>
                  <a:pt x="531773" y="30391"/>
                </a:lnTo>
                <a:lnTo>
                  <a:pt x="575313" y="7440"/>
                </a:lnTo>
                <a:lnTo>
                  <a:pt x="623569" y="1866"/>
                </a:lnTo>
                <a:lnTo>
                  <a:pt x="668231" y="466"/>
                </a:lnTo>
                <a:lnTo>
                  <a:pt x="695213" y="116"/>
                </a:lnTo>
                <a:lnTo>
                  <a:pt x="725296" y="0"/>
                </a:lnTo>
                <a:close/>
              </a:path>
            </a:pathLst>
          </a:custGeom>
          <a:ln w="10668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611106" y="4268266"/>
            <a:ext cx="1187450" cy="1657350"/>
          </a:xfrm>
          <a:custGeom>
            <a:avLst/>
            <a:gdLst/>
            <a:ahLst/>
            <a:cxnLst/>
            <a:rect l="l" t="t" r="r" b="b"/>
            <a:pathLst>
              <a:path w="1187450" h="1657350">
                <a:moveTo>
                  <a:pt x="744283" y="0"/>
                </a:moveTo>
                <a:lnTo>
                  <a:pt x="690061" y="1550"/>
                </a:lnTo>
                <a:lnTo>
                  <a:pt x="637391" y="6201"/>
                </a:lnTo>
                <a:lnTo>
                  <a:pt x="586273" y="13954"/>
                </a:lnTo>
                <a:lnTo>
                  <a:pt x="536706" y="24807"/>
                </a:lnTo>
                <a:lnTo>
                  <a:pt x="488690" y="38761"/>
                </a:lnTo>
                <a:lnTo>
                  <a:pt x="442226" y="55816"/>
                </a:lnTo>
                <a:lnTo>
                  <a:pt x="397623" y="75874"/>
                </a:lnTo>
                <a:lnTo>
                  <a:pt x="355189" y="98824"/>
                </a:lnTo>
                <a:lnTo>
                  <a:pt x="314925" y="124667"/>
                </a:lnTo>
                <a:lnTo>
                  <a:pt x="276830" y="153406"/>
                </a:lnTo>
                <a:lnTo>
                  <a:pt x="240905" y="185039"/>
                </a:lnTo>
                <a:lnTo>
                  <a:pt x="207149" y="219570"/>
                </a:lnTo>
                <a:lnTo>
                  <a:pt x="175690" y="256955"/>
                </a:lnTo>
                <a:lnTo>
                  <a:pt x="146643" y="297167"/>
                </a:lnTo>
                <a:lnTo>
                  <a:pt x="120007" y="340204"/>
                </a:lnTo>
                <a:lnTo>
                  <a:pt x="95782" y="386067"/>
                </a:lnTo>
                <a:lnTo>
                  <a:pt x="73971" y="434755"/>
                </a:lnTo>
                <a:lnTo>
                  <a:pt x="54571" y="486270"/>
                </a:lnTo>
                <a:lnTo>
                  <a:pt x="40092" y="532573"/>
                </a:lnTo>
                <a:lnTo>
                  <a:pt x="27840" y="580750"/>
                </a:lnTo>
                <a:lnTo>
                  <a:pt x="17817" y="630800"/>
                </a:lnTo>
                <a:lnTo>
                  <a:pt x="10022" y="682723"/>
                </a:lnTo>
                <a:lnTo>
                  <a:pt x="4454" y="736520"/>
                </a:lnTo>
                <a:lnTo>
                  <a:pt x="1113" y="792189"/>
                </a:lnTo>
                <a:lnTo>
                  <a:pt x="0" y="849731"/>
                </a:lnTo>
                <a:lnTo>
                  <a:pt x="1012" y="906135"/>
                </a:lnTo>
                <a:lnTo>
                  <a:pt x="4049" y="960515"/>
                </a:lnTo>
                <a:lnTo>
                  <a:pt x="9112" y="1012869"/>
                </a:lnTo>
                <a:lnTo>
                  <a:pt x="16200" y="1063198"/>
                </a:lnTo>
                <a:lnTo>
                  <a:pt x="25313" y="1111501"/>
                </a:lnTo>
                <a:lnTo>
                  <a:pt x="36453" y="1157778"/>
                </a:lnTo>
                <a:lnTo>
                  <a:pt x="49618" y="1202029"/>
                </a:lnTo>
                <a:lnTo>
                  <a:pt x="67361" y="1251079"/>
                </a:lnTo>
                <a:lnTo>
                  <a:pt x="87518" y="1297338"/>
                </a:lnTo>
                <a:lnTo>
                  <a:pt x="110088" y="1340807"/>
                </a:lnTo>
                <a:lnTo>
                  <a:pt x="135070" y="1381485"/>
                </a:lnTo>
                <a:lnTo>
                  <a:pt x="162462" y="1419372"/>
                </a:lnTo>
                <a:lnTo>
                  <a:pt x="192265" y="1454467"/>
                </a:lnTo>
                <a:lnTo>
                  <a:pt x="231069" y="1492896"/>
                </a:lnTo>
                <a:lnTo>
                  <a:pt x="273048" y="1527306"/>
                </a:lnTo>
                <a:lnTo>
                  <a:pt x="318202" y="1557696"/>
                </a:lnTo>
                <a:lnTo>
                  <a:pt x="366531" y="1584068"/>
                </a:lnTo>
                <a:lnTo>
                  <a:pt x="418033" y="1606423"/>
                </a:lnTo>
                <a:lnTo>
                  <a:pt x="463175" y="1621964"/>
                </a:lnTo>
                <a:lnTo>
                  <a:pt x="510108" y="1634680"/>
                </a:lnTo>
                <a:lnTo>
                  <a:pt x="558831" y="1644570"/>
                </a:lnTo>
                <a:lnTo>
                  <a:pt x="609346" y="1651635"/>
                </a:lnTo>
                <a:lnTo>
                  <a:pt x="661650" y="1655873"/>
                </a:lnTo>
                <a:lnTo>
                  <a:pt x="715746" y="1657286"/>
                </a:lnTo>
                <a:lnTo>
                  <a:pt x="757187" y="1656433"/>
                </a:lnTo>
                <a:lnTo>
                  <a:pt x="797155" y="1653874"/>
                </a:lnTo>
                <a:lnTo>
                  <a:pt x="835649" y="1649608"/>
                </a:lnTo>
                <a:lnTo>
                  <a:pt x="907948" y="1636387"/>
                </a:lnTo>
                <a:lnTo>
                  <a:pt x="972457" y="1619332"/>
                </a:lnTo>
                <a:lnTo>
                  <a:pt x="1028823" y="1599175"/>
                </a:lnTo>
                <a:lnTo>
                  <a:pt x="1076582" y="1577782"/>
                </a:lnTo>
                <a:lnTo>
                  <a:pt x="1115151" y="1556069"/>
                </a:lnTo>
                <a:lnTo>
                  <a:pt x="1149921" y="1530134"/>
                </a:lnTo>
                <a:lnTo>
                  <a:pt x="1172714" y="1498855"/>
                </a:lnTo>
                <a:lnTo>
                  <a:pt x="1182951" y="1460979"/>
                </a:lnTo>
                <a:lnTo>
                  <a:pt x="1186667" y="1416785"/>
                </a:lnTo>
                <a:lnTo>
                  <a:pt x="1187078" y="1380655"/>
                </a:lnTo>
                <a:lnTo>
                  <a:pt x="766610" y="1380655"/>
                </a:lnTo>
                <a:lnTo>
                  <a:pt x="720054" y="1378600"/>
                </a:lnTo>
                <a:lnTo>
                  <a:pt x="675901" y="1372436"/>
                </a:lnTo>
                <a:lnTo>
                  <a:pt x="634152" y="1362165"/>
                </a:lnTo>
                <a:lnTo>
                  <a:pt x="594804" y="1347787"/>
                </a:lnTo>
                <a:lnTo>
                  <a:pt x="558054" y="1329216"/>
                </a:lnTo>
                <a:lnTo>
                  <a:pt x="524097" y="1306382"/>
                </a:lnTo>
                <a:lnTo>
                  <a:pt x="492931" y="1279286"/>
                </a:lnTo>
                <a:lnTo>
                  <a:pt x="464553" y="1247927"/>
                </a:lnTo>
                <a:lnTo>
                  <a:pt x="439126" y="1212143"/>
                </a:lnTo>
                <a:lnTo>
                  <a:pt x="416798" y="1171789"/>
                </a:lnTo>
                <a:lnTo>
                  <a:pt x="397569" y="1126860"/>
                </a:lnTo>
                <a:lnTo>
                  <a:pt x="381444" y="1077353"/>
                </a:lnTo>
                <a:lnTo>
                  <a:pt x="370950" y="1034410"/>
                </a:lnTo>
                <a:lnTo>
                  <a:pt x="362786" y="988439"/>
                </a:lnTo>
                <a:lnTo>
                  <a:pt x="356953" y="939441"/>
                </a:lnTo>
                <a:lnTo>
                  <a:pt x="353452" y="887414"/>
                </a:lnTo>
                <a:lnTo>
                  <a:pt x="352285" y="832358"/>
                </a:lnTo>
                <a:lnTo>
                  <a:pt x="353377" y="781797"/>
                </a:lnTo>
                <a:lnTo>
                  <a:pt x="356654" y="733321"/>
                </a:lnTo>
                <a:lnTo>
                  <a:pt x="362114" y="686929"/>
                </a:lnTo>
                <a:lnTo>
                  <a:pt x="369755" y="642619"/>
                </a:lnTo>
                <a:lnTo>
                  <a:pt x="379577" y="600392"/>
                </a:lnTo>
                <a:lnTo>
                  <a:pt x="394815" y="550810"/>
                </a:lnTo>
                <a:lnTo>
                  <a:pt x="413229" y="505028"/>
                </a:lnTo>
                <a:lnTo>
                  <a:pt x="434820" y="463046"/>
                </a:lnTo>
                <a:lnTo>
                  <a:pt x="459587" y="424865"/>
                </a:lnTo>
                <a:lnTo>
                  <a:pt x="487346" y="390676"/>
                </a:lnTo>
                <a:lnTo>
                  <a:pt x="517893" y="360670"/>
                </a:lnTo>
                <a:lnTo>
                  <a:pt x="551231" y="334850"/>
                </a:lnTo>
                <a:lnTo>
                  <a:pt x="587362" y="313220"/>
                </a:lnTo>
                <a:lnTo>
                  <a:pt x="626167" y="296125"/>
                </a:lnTo>
                <a:lnTo>
                  <a:pt x="667527" y="283913"/>
                </a:lnTo>
                <a:lnTo>
                  <a:pt x="711445" y="276585"/>
                </a:lnTo>
                <a:lnTo>
                  <a:pt x="757923" y="274142"/>
                </a:lnTo>
                <a:lnTo>
                  <a:pt x="1182153" y="274142"/>
                </a:lnTo>
                <a:lnTo>
                  <a:pt x="1182062" y="261196"/>
                </a:lnTo>
                <a:lnTo>
                  <a:pt x="1180312" y="219570"/>
                </a:lnTo>
                <a:lnTo>
                  <a:pt x="1174724" y="178625"/>
                </a:lnTo>
                <a:lnTo>
                  <a:pt x="1155965" y="137539"/>
                </a:lnTo>
                <a:lnTo>
                  <a:pt x="1118757" y="103736"/>
                </a:lnTo>
                <a:lnTo>
                  <a:pt x="1082941" y="81876"/>
                </a:lnTo>
                <a:lnTo>
                  <a:pt x="1038126" y="59697"/>
                </a:lnTo>
                <a:lnTo>
                  <a:pt x="988034" y="40309"/>
                </a:lnTo>
                <a:lnTo>
                  <a:pt x="932991" y="24031"/>
                </a:lnTo>
                <a:lnTo>
                  <a:pt x="873290" y="11163"/>
                </a:lnTo>
                <a:lnTo>
                  <a:pt x="810025" y="2790"/>
                </a:lnTo>
                <a:lnTo>
                  <a:pt x="777463" y="697"/>
                </a:lnTo>
                <a:lnTo>
                  <a:pt x="744283" y="0"/>
                </a:lnTo>
                <a:close/>
              </a:path>
              <a:path w="1187450" h="1657350">
                <a:moveTo>
                  <a:pt x="1153236" y="1250403"/>
                </a:moveTo>
                <a:lnTo>
                  <a:pt x="1144955" y="1250403"/>
                </a:lnTo>
                <a:lnTo>
                  <a:pt x="1136081" y="1251644"/>
                </a:lnTo>
                <a:lnTo>
                  <a:pt x="1125575" y="1255366"/>
                </a:lnTo>
                <a:lnTo>
                  <a:pt x="1113441" y="1261569"/>
                </a:lnTo>
                <a:lnTo>
                  <a:pt x="1099680" y="1270254"/>
                </a:lnTo>
                <a:lnTo>
                  <a:pt x="1084097" y="1280488"/>
                </a:lnTo>
                <a:lnTo>
                  <a:pt x="1066498" y="1291342"/>
                </a:lnTo>
                <a:lnTo>
                  <a:pt x="1025258" y="1314907"/>
                </a:lnTo>
                <a:lnTo>
                  <a:pt x="975480" y="1338635"/>
                </a:lnTo>
                <a:lnTo>
                  <a:pt x="916711" y="1360182"/>
                </a:lnTo>
                <a:lnTo>
                  <a:pt x="847551" y="1375538"/>
                </a:lnTo>
                <a:lnTo>
                  <a:pt x="808553" y="1379376"/>
                </a:lnTo>
                <a:lnTo>
                  <a:pt x="766610" y="1380655"/>
                </a:lnTo>
                <a:lnTo>
                  <a:pt x="1187078" y="1380655"/>
                </a:lnTo>
                <a:lnTo>
                  <a:pt x="1185739" y="1331233"/>
                </a:lnTo>
                <a:lnTo>
                  <a:pt x="1181554" y="1293048"/>
                </a:lnTo>
                <a:lnTo>
                  <a:pt x="1159840" y="1252054"/>
                </a:lnTo>
                <a:lnTo>
                  <a:pt x="1153236" y="1250403"/>
                </a:lnTo>
                <a:close/>
              </a:path>
              <a:path w="1187450" h="1657350">
                <a:moveTo>
                  <a:pt x="1182153" y="274142"/>
                </a:moveTo>
                <a:lnTo>
                  <a:pt x="757923" y="274142"/>
                </a:lnTo>
                <a:lnTo>
                  <a:pt x="799833" y="275499"/>
                </a:lnTo>
                <a:lnTo>
                  <a:pt x="838715" y="279571"/>
                </a:lnTo>
                <a:lnTo>
                  <a:pt x="907402" y="295859"/>
                </a:lnTo>
                <a:lnTo>
                  <a:pt x="965708" y="318803"/>
                </a:lnTo>
                <a:lnTo>
                  <a:pt x="1015326" y="344233"/>
                </a:lnTo>
                <a:lnTo>
                  <a:pt x="1056419" y="369663"/>
                </a:lnTo>
                <a:lnTo>
                  <a:pt x="1089139" y="392607"/>
                </a:lnTo>
                <a:lnTo>
                  <a:pt x="1102786" y="402108"/>
                </a:lnTo>
                <a:lnTo>
                  <a:pt x="1115191" y="408895"/>
                </a:lnTo>
                <a:lnTo>
                  <a:pt x="1126356" y="412967"/>
                </a:lnTo>
                <a:lnTo>
                  <a:pt x="1136281" y="414324"/>
                </a:lnTo>
                <a:lnTo>
                  <a:pt x="1143723" y="414324"/>
                </a:lnTo>
                <a:lnTo>
                  <a:pt x="1171003" y="383311"/>
                </a:lnTo>
                <a:lnTo>
                  <a:pt x="1179690" y="341134"/>
                </a:lnTo>
                <a:lnTo>
                  <a:pt x="1181983" y="297167"/>
                </a:lnTo>
                <a:lnTo>
                  <a:pt x="1182105" y="286358"/>
                </a:lnTo>
                <a:lnTo>
                  <a:pt x="1182153" y="2741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204831" y="4426887"/>
            <a:ext cx="1187450" cy="1657350"/>
          </a:xfrm>
          <a:custGeom>
            <a:avLst/>
            <a:gdLst/>
            <a:ahLst/>
            <a:cxnLst/>
            <a:rect l="l" t="t" r="r" b="b"/>
            <a:pathLst>
              <a:path w="1187450" h="1657350">
                <a:moveTo>
                  <a:pt x="744283" y="0"/>
                </a:moveTo>
                <a:lnTo>
                  <a:pt x="810025" y="2790"/>
                </a:lnTo>
                <a:lnTo>
                  <a:pt x="873290" y="11163"/>
                </a:lnTo>
                <a:lnTo>
                  <a:pt x="932991" y="24031"/>
                </a:lnTo>
                <a:lnTo>
                  <a:pt x="988034" y="40309"/>
                </a:lnTo>
                <a:lnTo>
                  <a:pt x="1038126" y="59697"/>
                </a:lnTo>
                <a:lnTo>
                  <a:pt x="1082941" y="81876"/>
                </a:lnTo>
                <a:lnTo>
                  <a:pt x="1118757" y="103736"/>
                </a:lnTo>
                <a:lnTo>
                  <a:pt x="1149570" y="130211"/>
                </a:lnTo>
                <a:lnTo>
                  <a:pt x="1170389" y="162815"/>
                </a:lnTo>
                <a:lnTo>
                  <a:pt x="1179264" y="208168"/>
                </a:lnTo>
                <a:lnTo>
                  <a:pt x="1182062" y="261196"/>
                </a:lnTo>
                <a:lnTo>
                  <a:pt x="1182179" y="277863"/>
                </a:lnTo>
                <a:lnTo>
                  <a:pt x="1182022" y="295775"/>
                </a:lnTo>
                <a:lnTo>
                  <a:pt x="1179690" y="341134"/>
                </a:lnTo>
                <a:lnTo>
                  <a:pt x="1171003" y="383311"/>
                </a:lnTo>
                <a:lnTo>
                  <a:pt x="1143723" y="414324"/>
                </a:lnTo>
                <a:lnTo>
                  <a:pt x="1136281" y="414324"/>
                </a:lnTo>
                <a:lnTo>
                  <a:pt x="1089139" y="392607"/>
                </a:lnTo>
                <a:lnTo>
                  <a:pt x="1073825" y="381447"/>
                </a:lnTo>
                <a:lnTo>
                  <a:pt x="1056419" y="369663"/>
                </a:lnTo>
                <a:lnTo>
                  <a:pt x="1015326" y="344233"/>
                </a:lnTo>
                <a:lnTo>
                  <a:pt x="965708" y="318803"/>
                </a:lnTo>
                <a:lnTo>
                  <a:pt x="907402" y="295859"/>
                </a:lnTo>
                <a:lnTo>
                  <a:pt x="838715" y="279571"/>
                </a:lnTo>
                <a:lnTo>
                  <a:pt x="799833" y="275499"/>
                </a:lnTo>
                <a:lnTo>
                  <a:pt x="757923" y="274142"/>
                </a:lnTo>
                <a:lnTo>
                  <a:pt x="711445" y="276585"/>
                </a:lnTo>
                <a:lnTo>
                  <a:pt x="667527" y="283913"/>
                </a:lnTo>
                <a:lnTo>
                  <a:pt x="626167" y="296125"/>
                </a:lnTo>
                <a:lnTo>
                  <a:pt x="587362" y="313220"/>
                </a:lnTo>
                <a:lnTo>
                  <a:pt x="551231" y="334850"/>
                </a:lnTo>
                <a:lnTo>
                  <a:pt x="517893" y="360670"/>
                </a:lnTo>
                <a:lnTo>
                  <a:pt x="487346" y="390676"/>
                </a:lnTo>
                <a:lnTo>
                  <a:pt x="459587" y="424865"/>
                </a:lnTo>
                <a:lnTo>
                  <a:pt x="434820" y="463046"/>
                </a:lnTo>
                <a:lnTo>
                  <a:pt x="413229" y="505028"/>
                </a:lnTo>
                <a:lnTo>
                  <a:pt x="394815" y="550810"/>
                </a:lnTo>
                <a:lnTo>
                  <a:pt x="379577" y="600392"/>
                </a:lnTo>
                <a:lnTo>
                  <a:pt x="369755" y="642619"/>
                </a:lnTo>
                <a:lnTo>
                  <a:pt x="362114" y="686929"/>
                </a:lnTo>
                <a:lnTo>
                  <a:pt x="356654" y="733321"/>
                </a:lnTo>
                <a:lnTo>
                  <a:pt x="353377" y="781797"/>
                </a:lnTo>
                <a:lnTo>
                  <a:pt x="352285" y="832358"/>
                </a:lnTo>
                <a:lnTo>
                  <a:pt x="353452" y="887414"/>
                </a:lnTo>
                <a:lnTo>
                  <a:pt x="356953" y="939441"/>
                </a:lnTo>
                <a:lnTo>
                  <a:pt x="362786" y="988439"/>
                </a:lnTo>
                <a:lnTo>
                  <a:pt x="370950" y="1034410"/>
                </a:lnTo>
                <a:lnTo>
                  <a:pt x="381444" y="1077353"/>
                </a:lnTo>
                <a:lnTo>
                  <a:pt x="397569" y="1126860"/>
                </a:lnTo>
                <a:lnTo>
                  <a:pt x="416798" y="1171789"/>
                </a:lnTo>
                <a:lnTo>
                  <a:pt x="439126" y="1212143"/>
                </a:lnTo>
                <a:lnTo>
                  <a:pt x="464553" y="1247927"/>
                </a:lnTo>
                <a:lnTo>
                  <a:pt x="492931" y="1279286"/>
                </a:lnTo>
                <a:lnTo>
                  <a:pt x="524097" y="1306382"/>
                </a:lnTo>
                <a:lnTo>
                  <a:pt x="558054" y="1329216"/>
                </a:lnTo>
                <a:lnTo>
                  <a:pt x="594804" y="1347787"/>
                </a:lnTo>
                <a:lnTo>
                  <a:pt x="634152" y="1362165"/>
                </a:lnTo>
                <a:lnTo>
                  <a:pt x="675901" y="1372436"/>
                </a:lnTo>
                <a:lnTo>
                  <a:pt x="720054" y="1378600"/>
                </a:lnTo>
                <a:lnTo>
                  <a:pt x="766610" y="1380655"/>
                </a:lnTo>
                <a:lnTo>
                  <a:pt x="808553" y="1379376"/>
                </a:lnTo>
                <a:lnTo>
                  <a:pt x="847551" y="1375538"/>
                </a:lnTo>
                <a:lnTo>
                  <a:pt x="916711" y="1360182"/>
                </a:lnTo>
                <a:lnTo>
                  <a:pt x="975480" y="1338635"/>
                </a:lnTo>
                <a:lnTo>
                  <a:pt x="1025258" y="1314907"/>
                </a:lnTo>
                <a:lnTo>
                  <a:pt x="1066498" y="1291342"/>
                </a:lnTo>
                <a:lnTo>
                  <a:pt x="1099680" y="1270254"/>
                </a:lnTo>
                <a:lnTo>
                  <a:pt x="1113441" y="1261569"/>
                </a:lnTo>
                <a:lnTo>
                  <a:pt x="1125575" y="1255366"/>
                </a:lnTo>
                <a:lnTo>
                  <a:pt x="1136081" y="1251644"/>
                </a:lnTo>
                <a:lnTo>
                  <a:pt x="1144955" y="1250403"/>
                </a:lnTo>
                <a:lnTo>
                  <a:pt x="1153236" y="1250403"/>
                </a:lnTo>
                <a:lnTo>
                  <a:pt x="1159840" y="1252054"/>
                </a:lnTo>
                <a:lnTo>
                  <a:pt x="1164805" y="1255369"/>
                </a:lnTo>
                <a:lnTo>
                  <a:pt x="1169771" y="1258671"/>
                </a:lnTo>
                <a:lnTo>
                  <a:pt x="1183260" y="1304175"/>
                </a:lnTo>
                <a:lnTo>
                  <a:pt x="1186513" y="1347939"/>
                </a:lnTo>
                <a:lnTo>
                  <a:pt x="1187132" y="1388097"/>
                </a:lnTo>
                <a:lnTo>
                  <a:pt x="1187016" y="1403022"/>
                </a:lnTo>
                <a:lnTo>
                  <a:pt x="1184230" y="1451285"/>
                </a:lnTo>
                <a:lnTo>
                  <a:pt x="1175350" y="1492459"/>
                </a:lnTo>
                <a:lnTo>
                  <a:pt x="1149921" y="1530134"/>
                </a:lnTo>
                <a:lnTo>
                  <a:pt x="1115151" y="1556069"/>
                </a:lnTo>
                <a:lnTo>
                  <a:pt x="1076582" y="1577782"/>
                </a:lnTo>
                <a:lnTo>
                  <a:pt x="1028823" y="1599175"/>
                </a:lnTo>
                <a:lnTo>
                  <a:pt x="972457" y="1619332"/>
                </a:lnTo>
                <a:lnTo>
                  <a:pt x="907948" y="1636387"/>
                </a:lnTo>
                <a:lnTo>
                  <a:pt x="835649" y="1649608"/>
                </a:lnTo>
                <a:lnTo>
                  <a:pt x="797155" y="1653874"/>
                </a:lnTo>
                <a:lnTo>
                  <a:pt x="757187" y="1656433"/>
                </a:lnTo>
                <a:lnTo>
                  <a:pt x="715746" y="1657286"/>
                </a:lnTo>
                <a:lnTo>
                  <a:pt x="661650" y="1655873"/>
                </a:lnTo>
                <a:lnTo>
                  <a:pt x="609346" y="1651635"/>
                </a:lnTo>
                <a:lnTo>
                  <a:pt x="558831" y="1644570"/>
                </a:lnTo>
                <a:lnTo>
                  <a:pt x="510108" y="1634680"/>
                </a:lnTo>
                <a:lnTo>
                  <a:pt x="463175" y="1621964"/>
                </a:lnTo>
                <a:lnTo>
                  <a:pt x="418033" y="1606423"/>
                </a:lnTo>
                <a:lnTo>
                  <a:pt x="366531" y="1584068"/>
                </a:lnTo>
                <a:lnTo>
                  <a:pt x="318202" y="1557696"/>
                </a:lnTo>
                <a:lnTo>
                  <a:pt x="273048" y="1527306"/>
                </a:lnTo>
                <a:lnTo>
                  <a:pt x="231069" y="1492896"/>
                </a:lnTo>
                <a:lnTo>
                  <a:pt x="192265" y="1454467"/>
                </a:lnTo>
                <a:lnTo>
                  <a:pt x="162462" y="1419372"/>
                </a:lnTo>
                <a:lnTo>
                  <a:pt x="135070" y="1381485"/>
                </a:lnTo>
                <a:lnTo>
                  <a:pt x="110088" y="1340807"/>
                </a:lnTo>
                <a:lnTo>
                  <a:pt x="87518" y="1297338"/>
                </a:lnTo>
                <a:lnTo>
                  <a:pt x="67361" y="1251079"/>
                </a:lnTo>
                <a:lnTo>
                  <a:pt x="49618" y="1202029"/>
                </a:lnTo>
                <a:lnTo>
                  <a:pt x="36453" y="1157778"/>
                </a:lnTo>
                <a:lnTo>
                  <a:pt x="25313" y="1111501"/>
                </a:lnTo>
                <a:lnTo>
                  <a:pt x="16200" y="1063198"/>
                </a:lnTo>
                <a:lnTo>
                  <a:pt x="9112" y="1012869"/>
                </a:lnTo>
                <a:lnTo>
                  <a:pt x="4049" y="960515"/>
                </a:lnTo>
                <a:lnTo>
                  <a:pt x="1012" y="906135"/>
                </a:lnTo>
                <a:lnTo>
                  <a:pt x="0" y="849731"/>
                </a:lnTo>
                <a:lnTo>
                  <a:pt x="1113" y="792189"/>
                </a:lnTo>
                <a:lnTo>
                  <a:pt x="4454" y="736520"/>
                </a:lnTo>
                <a:lnTo>
                  <a:pt x="10022" y="682723"/>
                </a:lnTo>
                <a:lnTo>
                  <a:pt x="17817" y="630800"/>
                </a:lnTo>
                <a:lnTo>
                  <a:pt x="27840" y="580750"/>
                </a:lnTo>
                <a:lnTo>
                  <a:pt x="40092" y="532573"/>
                </a:lnTo>
                <a:lnTo>
                  <a:pt x="54571" y="486270"/>
                </a:lnTo>
                <a:lnTo>
                  <a:pt x="73971" y="434755"/>
                </a:lnTo>
                <a:lnTo>
                  <a:pt x="95782" y="386067"/>
                </a:lnTo>
                <a:lnTo>
                  <a:pt x="120007" y="340204"/>
                </a:lnTo>
                <a:lnTo>
                  <a:pt x="146643" y="297167"/>
                </a:lnTo>
                <a:lnTo>
                  <a:pt x="175690" y="256955"/>
                </a:lnTo>
                <a:lnTo>
                  <a:pt x="207149" y="219570"/>
                </a:lnTo>
                <a:lnTo>
                  <a:pt x="240905" y="185039"/>
                </a:lnTo>
                <a:lnTo>
                  <a:pt x="276830" y="153406"/>
                </a:lnTo>
                <a:lnTo>
                  <a:pt x="314925" y="124667"/>
                </a:lnTo>
                <a:lnTo>
                  <a:pt x="355189" y="98824"/>
                </a:lnTo>
                <a:lnTo>
                  <a:pt x="397623" y="75874"/>
                </a:lnTo>
                <a:lnTo>
                  <a:pt x="442226" y="55816"/>
                </a:lnTo>
                <a:lnTo>
                  <a:pt x="488690" y="38761"/>
                </a:lnTo>
                <a:lnTo>
                  <a:pt x="536706" y="24807"/>
                </a:lnTo>
                <a:lnTo>
                  <a:pt x="586273" y="13954"/>
                </a:lnTo>
                <a:lnTo>
                  <a:pt x="637391" y="6201"/>
                </a:lnTo>
                <a:lnTo>
                  <a:pt x="690061" y="1550"/>
                </a:lnTo>
                <a:lnTo>
                  <a:pt x="744283" y="0"/>
                </a:lnTo>
                <a:close/>
              </a:path>
            </a:pathLst>
          </a:custGeom>
          <a:ln w="10668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E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54712" y="760778"/>
            <a:ext cx="10343515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omic Sans MS"/>
                <a:cs typeface="Comic Sans MS"/>
              </a:rPr>
              <a:t>Scenario</a:t>
            </a:r>
            <a:r>
              <a:rPr sz="1800" spc="-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#1</a:t>
            </a:r>
            <a:endParaRPr sz="1800" dirty="0">
              <a:latin typeface="Comic Sans MS"/>
              <a:cs typeface="Comic Sans MS"/>
            </a:endParaRPr>
          </a:p>
          <a:p>
            <a:pPr marL="12700" marR="5080">
              <a:lnSpc>
                <a:spcPct val="100000"/>
              </a:lnSpc>
              <a:spcBef>
                <a:spcPts val="2160"/>
              </a:spcBef>
              <a:tabLst>
                <a:tab pos="3309620" algn="l"/>
              </a:tabLst>
            </a:pPr>
            <a:r>
              <a:rPr sz="1800" dirty="0">
                <a:latin typeface="Comic Sans MS"/>
                <a:cs typeface="Comic Sans MS"/>
              </a:rPr>
              <a:t>Amy and </a:t>
            </a:r>
            <a:r>
              <a:rPr sz="1800" spc="-5" dirty="0">
                <a:latin typeface="Comic Sans MS"/>
                <a:cs typeface="Comic Sans MS"/>
              </a:rPr>
              <a:t>Michael arrive </a:t>
            </a:r>
            <a:r>
              <a:rPr sz="1800" dirty="0">
                <a:latin typeface="Comic Sans MS"/>
                <a:cs typeface="Comic Sans MS"/>
              </a:rPr>
              <a:t>home </a:t>
            </a:r>
            <a:r>
              <a:rPr sz="1800" spc="-5" dirty="0">
                <a:latin typeface="Comic Sans MS"/>
                <a:cs typeface="Comic Sans MS"/>
              </a:rPr>
              <a:t>from school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run </a:t>
            </a:r>
            <a:r>
              <a:rPr sz="1800" dirty="0">
                <a:latin typeface="Comic Sans MS"/>
                <a:cs typeface="Comic Sans MS"/>
              </a:rPr>
              <a:t>into the </a:t>
            </a:r>
            <a:r>
              <a:rPr sz="1800" spc="-5" dirty="0">
                <a:latin typeface="Comic Sans MS"/>
                <a:cs typeface="Comic Sans MS"/>
              </a:rPr>
              <a:t>kitchen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be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first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tell their  </a:t>
            </a:r>
            <a:r>
              <a:rPr sz="1800" dirty="0">
                <a:latin typeface="Comic Sans MS"/>
                <a:cs typeface="Comic Sans MS"/>
              </a:rPr>
              <a:t>mom </a:t>
            </a:r>
            <a:r>
              <a:rPr sz="1800" spc="-5" dirty="0">
                <a:latin typeface="Comic Sans MS"/>
                <a:cs typeface="Comic Sans MS"/>
              </a:rPr>
              <a:t>about their</a:t>
            </a:r>
            <a:r>
              <a:rPr sz="1800" spc="15" dirty="0">
                <a:latin typeface="Comic Sans MS"/>
                <a:cs typeface="Comic Sans MS"/>
              </a:rPr>
              <a:t> </a:t>
            </a:r>
            <a:r>
              <a:rPr sz="1800" dirty="0">
                <a:latin typeface="Comic Sans MS"/>
                <a:cs typeface="Comic Sans MS"/>
              </a:rPr>
              <a:t>good</a:t>
            </a:r>
            <a:r>
              <a:rPr sz="1800" spc="1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grades.	</a:t>
            </a:r>
            <a:r>
              <a:rPr sz="1800" dirty="0">
                <a:latin typeface="Comic Sans MS"/>
                <a:cs typeface="Comic Sans MS"/>
              </a:rPr>
              <a:t>Amy got a </a:t>
            </a:r>
            <a:r>
              <a:rPr sz="1800" spc="-5" dirty="0">
                <a:latin typeface="Comic Sans MS"/>
                <a:cs typeface="Comic Sans MS"/>
              </a:rPr>
              <a:t>check </a:t>
            </a:r>
            <a:r>
              <a:rPr sz="1800" dirty="0">
                <a:latin typeface="Comic Sans MS"/>
                <a:cs typeface="Comic Sans MS"/>
              </a:rPr>
              <a:t>mark </a:t>
            </a:r>
            <a:r>
              <a:rPr sz="1800" spc="-5" dirty="0">
                <a:latin typeface="Comic Sans MS"/>
                <a:cs typeface="Comic Sans MS"/>
              </a:rPr>
              <a:t>for completing all her </a:t>
            </a:r>
            <a:r>
              <a:rPr sz="1800" dirty="0">
                <a:latin typeface="Comic Sans MS"/>
                <a:cs typeface="Comic Sans MS"/>
              </a:rPr>
              <a:t>math </a:t>
            </a:r>
            <a:r>
              <a:rPr sz="1800" spc="-5" dirty="0">
                <a:latin typeface="Comic Sans MS"/>
                <a:cs typeface="Comic Sans MS"/>
              </a:rPr>
              <a:t>problems  correctly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Michael </a:t>
            </a:r>
            <a:r>
              <a:rPr sz="1800" dirty="0">
                <a:latin typeface="Comic Sans MS"/>
                <a:cs typeface="Comic Sans MS"/>
              </a:rPr>
              <a:t>got a </a:t>
            </a:r>
            <a:r>
              <a:rPr sz="1800" spc="-5" dirty="0">
                <a:latin typeface="Comic Sans MS"/>
                <a:cs typeface="Comic Sans MS"/>
              </a:rPr>
              <a:t>gold </a:t>
            </a:r>
            <a:r>
              <a:rPr sz="1800" dirty="0">
                <a:latin typeface="Comic Sans MS"/>
                <a:cs typeface="Comic Sans MS"/>
              </a:rPr>
              <a:t>star </a:t>
            </a:r>
            <a:r>
              <a:rPr sz="1800" spc="-5" dirty="0">
                <a:latin typeface="Comic Sans MS"/>
                <a:cs typeface="Comic Sans MS"/>
              </a:rPr>
              <a:t>for writing neatly in his journal. They both try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push past  each other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try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yell over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other one’s</a:t>
            </a:r>
            <a:r>
              <a:rPr sz="1800" spc="-2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voice.</a:t>
            </a:r>
            <a:endParaRPr sz="1800" dirty="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What </a:t>
            </a:r>
            <a:r>
              <a:rPr sz="1800" spc="-5" dirty="0">
                <a:latin typeface="Comic Sans MS"/>
                <a:cs typeface="Comic Sans MS"/>
              </a:rPr>
              <a:t>is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best </a:t>
            </a:r>
            <a:r>
              <a:rPr sz="1800" dirty="0">
                <a:latin typeface="Comic Sans MS"/>
                <a:cs typeface="Comic Sans MS"/>
              </a:rPr>
              <a:t>way to </a:t>
            </a:r>
            <a:r>
              <a:rPr sz="1800" spc="-5" dirty="0">
                <a:latin typeface="Comic Sans MS"/>
                <a:cs typeface="Comic Sans MS"/>
              </a:rPr>
              <a:t>solve this</a:t>
            </a:r>
            <a:r>
              <a:rPr sz="1800" spc="-3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conflict?</a:t>
            </a:r>
            <a:endParaRPr sz="1800" dirty="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Take </a:t>
            </a:r>
            <a:r>
              <a:rPr sz="1800" dirty="0">
                <a:latin typeface="Comic Sans MS"/>
                <a:cs typeface="Comic Sans MS"/>
              </a:rPr>
              <a:t>turns, the </a:t>
            </a:r>
            <a:r>
              <a:rPr sz="1800" spc="-5" dirty="0">
                <a:latin typeface="Comic Sans MS"/>
                <a:cs typeface="Comic Sans MS"/>
              </a:rPr>
              <a:t>oldest can </a:t>
            </a:r>
            <a:r>
              <a:rPr sz="1800" dirty="0">
                <a:latin typeface="Comic Sans MS"/>
                <a:cs typeface="Comic Sans MS"/>
              </a:rPr>
              <a:t>go </a:t>
            </a:r>
            <a:r>
              <a:rPr sz="1800" spc="-5" dirty="0">
                <a:latin typeface="Comic Sans MS"/>
                <a:cs typeface="Comic Sans MS"/>
              </a:rPr>
              <a:t>first</a:t>
            </a:r>
            <a:r>
              <a:rPr sz="1800" spc="-2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today.</a:t>
            </a:r>
            <a:endParaRPr sz="1800" dirty="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They </a:t>
            </a:r>
            <a:r>
              <a:rPr sz="1800" dirty="0">
                <a:latin typeface="Comic Sans MS"/>
                <a:cs typeface="Comic Sans MS"/>
              </a:rPr>
              <a:t>both </a:t>
            </a:r>
            <a:r>
              <a:rPr sz="1800" spc="-5" dirty="0">
                <a:latin typeface="Comic Sans MS"/>
                <a:cs typeface="Comic Sans MS"/>
              </a:rPr>
              <a:t>can talk </a:t>
            </a:r>
            <a:r>
              <a:rPr sz="1800" dirty="0">
                <a:latin typeface="Comic Sans MS"/>
                <a:cs typeface="Comic Sans MS"/>
              </a:rPr>
              <a:t>at the same</a:t>
            </a:r>
            <a:r>
              <a:rPr sz="1800" spc="-6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time.</a:t>
            </a:r>
            <a:endParaRPr sz="1800" dirty="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Neither </a:t>
            </a:r>
            <a:r>
              <a:rPr sz="1800" dirty="0">
                <a:latin typeface="Comic Sans MS"/>
                <a:cs typeface="Comic Sans MS"/>
              </a:rPr>
              <a:t>one </a:t>
            </a:r>
            <a:r>
              <a:rPr sz="1800" spc="-5" dirty="0">
                <a:latin typeface="Comic Sans MS"/>
                <a:cs typeface="Comic Sans MS"/>
              </a:rPr>
              <a:t>can share their</a:t>
            </a:r>
            <a:r>
              <a:rPr sz="1800" spc="-4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success.</a:t>
            </a:r>
            <a:endParaRPr sz="1800" dirty="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Is </a:t>
            </a:r>
            <a:r>
              <a:rPr sz="1800" spc="-5" dirty="0">
                <a:latin typeface="Comic Sans MS"/>
                <a:cs typeface="Comic Sans MS"/>
              </a:rPr>
              <a:t>there </a:t>
            </a:r>
            <a:r>
              <a:rPr sz="1800" dirty="0">
                <a:latin typeface="Comic Sans MS"/>
                <a:cs typeface="Comic Sans MS"/>
              </a:rPr>
              <a:t>another way to </a:t>
            </a:r>
            <a:r>
              <a:rPr sz="1800" spc="-5" dirty="0">
                <a:latin typeface="Comic Sans MS"/>
                <a:cs typeface="Comic Sans MS"/>
              </a:rPr>
              <a:t>solve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conflict </a:t>
            </a:r>
            <a:r>
              <a:rPr sz="1800" dirty="0">
                <a:latin typeface="Comic Sans MS"/>
                <a:cs typeface="Comic Sans MS"/>
              </a:rPr>
              <a:t>so </a:t>
            </a:r>
            <a:r>
              <a:rPr sz="1800" spc="-5" dirty="0">
                <a:latin typeface="Comic Sans MS"/>
                <a:cs typeface="Comic Sans MS"/>
              </a:rPr>
              <a:t>both are</a:t>
            </a:r>
            <a:r>
              <a:rPr sz="1800" spc="-6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okay?</a:t>
            </a:r>
            <a:endParaRPr sz="1800" dirty="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B4C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97077" y="1069249"/>
            <a:ext cx="10139045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omic Sans MS"/>
                <a:cs typeface="Comic Sans MS"/>
              </a:rPr>
              <a:t>Scenario</a:t>
            </a:r>
            <a:r>
              <a:rPr sz="1800" spc="-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#2</a:t>
            </a:r>
            <a:endParaRPr sz="1800" dirty="0">
              <a:latin typeface="Comic Sans MS"/>
              <a:cs typeface="Comic Sans MS"/>
            </a:endParaRPr>
          </a:p>
          <a:p>
            <a:pPr marL="12700" marR="5080">
              <a:lnSpc>
                <a:spcPct val="100000"/>
              </a:lnSpc>
              <a:spcBef>
                <a:spcPts val="2160"/>
              </a:spcBef>
              <a:tabLst>
                <a:tab pos="4272915" algn="l"/>
                <a:tab pos="6013450" algn="l"/>
              </a:tabLst>
            </a:pPr>
            <a:r>
              <a:rPr sz="1800" dirty="0">
                <a:latin typeface="Comic Sans MS"/>
                <a:cs typeface="Comic Sans MS"/>
              </a:rPr>
              <a:t>John and </a:t>
            </a:r>
            <a:r>
              <a:rPr sz="1800" spc="-5" dirty="0">
                <a:latin typeface="Comic Sans MS"/>
                <a:cs typeface="Comic Sans MS"/>
              </a:rPr>
              <a:t>Sam are playing kickball during</a:t>
            </a:r>
            <a:r>
              <a:rPr sz="1800" spc="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school</a:t>
            </a:r>
            <a:r>
              <a:rPr sz="180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recess.	After </a:t>
            </a:r>
            <a:r>
              <a:rPr sz="1800" dirty="0">
                <a:latin typeface="Comic Sans MS"/>
                <a:cs typeface="Comic Sans MS"/>
              </a:rPr>
              <a:t>the game </a:t>
            </a:r>
            <a:r>
              <a:rPr sz="1800" spc="-5" dirty="0">
                <a:latin typeface="Comic Sans MS"/>
                <a:cs typeface="Comic Sans MS"/>
              </a:rPr>
              <a:t>they </a:t>
            </a:r>
            <a:r>
              <a:rPr sz="1800" dirty="0">
                <a:latin typeface="Comic Sans MS"/>
                <a:cs typeface="Comic Sans MS"/>
              </a:rPr>
              <a:t>go to the </a:t>
            </a:r>
            <a:r>
              <a:rPr sz="1800" spc="-5" dirty="0">
                <a:latin typeface="Comic Sans MS"/>
                <a:cs typeface="Comic Sans MS"/>
              </a:rPr>
              <a:t>bench 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get </a:t>
            </a:r>
            <a:r>
              <a:rPr sz="1800" dirty="0">
                <a:latin typeface="Comic Sans MS"/>
                <a:cs typeface="Comic Sans MS"/>
              </a:rPr>
              <a:t>a </a:t>
            </a:r>
            <a:r>
              <a:rPr sz="1800" spc="-5" dirty="0">
                <a:latin typeface="Comic Sans MS"/>
                <a:cs typeface="Comic Sans MS"/>
              </a:rPr>
              <a:t>drink from their</a:t>
            </a:r>
            <a:r>
              <a:rPr sz="1800" spc="3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water</a:t>
            </a:r>
            <a:r>
              <a:rPr sz="1800" spc="1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bottle.	They both reach for </a:t>
            </a:r>
            <a:r>
              <a:rPr sz="1800" dirty="0">
                <a:latin typeface="Comic Sans MS"/>
                <a:cs typeface="Comic Sans MS"/>
              </a:rPr>
              <a:t>the same </a:t>
            </a:r>
            <a:r>
              <a:rPr sz="1800" spc="-5" dirty="0">
                <a:latin typeface="Comic Sans MS"/>
                <a:cs typeface="Comic Sans MS"/>
              </a:rPr>
              <a:t>bottle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begin </a:t>
            </a:r>
            <a:r>
              <a:rPr sz="1800" dirty="0">
                <a:latin typeface="Comic Sans MS"/>
                <a:cs typeface="Comic Sans MS"/>
              </a:rPr>
              <a:t>arguing  </a:t>
            </a:r>
            <a:r>
              <a:rPr sz="1800" spc="-5" dirty="0">
                <a:latin typeface="Comic Sans MS"/>
                <a:cs typeface="Comic Sans MS"/>
              </a:rPr>
              <a:t>over </a:t>
            </a:r>
            <a:r>
              <a:rPr sz="1800" dirty="0">
                <a:latin typeface="Comic Sans MS"/>
                <a:cs typeface="Comic Sans MS"/>
              </a:rPr>
              <a:t>who </a:t>
            </a:r>
            <a:r>
              <a:rPr sz="1800" spc="-5" dirty="0">
                <a:latin typeface="Comic Sans MS"/>
                <a:cs typeface="Comic Sans MS"/>
              </a:rPr>
              <a:t>it belongs</a:t>
            </a:r>
            <a:r>
              <a:rPr sz="1800" spc="-30" dirty="0">
                <a:latin typeface="Comic Sans MS"/>
                <a:cs typeface="Comic Sans MS"/>
              </a:rPr>
              <a:t> </a:t>
            </a:r>
            <a:r>
              <a:rPr sz="1800" dirty="0">
                <a:latin typeface="Comic Sans MS"/>
                <a:cs typeface="Comic Sans MS"/>
              </a:rPr>
              <a:t>to.</a:t>
            </a: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What </a:t>
            </a:r>
            <a:r>
              <a:rPr sz="1800" spc="-5" dirty="0">
                <a:latin typeface="Comic Sans MS"/>
                <a:cs typeface="Comic Sans MS"/>
              </a:rPr>
              <a:t>is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best </a:t>
            </a:r>
            <a:r>
              <a:rPr sz="1800" dirty="0">
                <a:latin typeface="Comic Sans MS"/>
                <a:cs typeface="Comic Sans MS"/>
              </a:rPr>
              <a:t>way to </a:t>
            </a:r>
            <a:r>
              <a:rPr sz="1800" spc="-5" dirty="0">
                <a:latin typeface="Comic Sans MS"/>
                <a:cs typeface="Comic Sans MS"/>
              </a:rPr>
              <a:t>solve this</a:t>
            </a:r>
            <a:r>
              <a:rPr sz="1800" spc="-3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conflict?</a:t>
            </a:r>
            <a:endParaRPr sz="1800" dirty="0">
              <a:latin typeface="Comic Sans MS"/>
              <a:cs typeface="Comic Sans MS"/>
            </a:endParaRPr>
          </a:p>
          <a:p>
            <a:pPr marL="355600" marR="116205" indent="-342900">
              <a:lnSpc>
                <a:spcPct val="100000"/>
              </a:lnSpc>
              <a:buAutoNum type="alphaUcPeriod"/>
              <a:tabLst>
                <a:tab pos="355600" algn="l"/>
              </a:tabLst>
            </a:pPr>
            <a:r>
              <a:rPr sz="1800" dirty="0">
                <a:latin typeface="Comic Sans MS"/>
                <a:cs typeface="Comic Sans MS"/>
              </a:rPr>
              <a:t>Look and </a:t>
            </a:r>
            <a:r>
              <a:rPr sz="1800" spc="-5" dirty="0">
                <a:latin typeface="Comic Sans MS"/>
                <a:cs typeface="Comic Sans MS"/>
              </a:rPr>
              <a:t>see if they can find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other water bottle </a:t>
            </a:r>
            <a:r>
              <a:rPr sz="1800" dirty="0">
                <a:latin typeface="Comic Sans MS"/>
                <a:cs typeface="Comic Sans MS"/>
              </a:rPr>
              <a:t>to </a:t>
            </a:r>
            <a:r>
              <a:rPr sz="1800" spc="-5" dirty="0">
                <a:latin typeface="Comic Sans MS"/>
                <a:cs typeface="Comic Sans MS"/>
              </a:rPr>
              <a:t>determine whose water bottle this  </a:t>
            </a:r>
            <a:r>
              <a:rPr sz="1800" dirty="0">
                <a:latin typeface="Comic Sans MS"/>
                <a:cs typeface="Comic Sans MS"/>
              </a:rPr>
              <a:t>one </a:t>
            </a:r>
            <a:r>
              <a:rPr sz="1800" spc="-5" dirty="0">
                <a:latin typeface="Comic Sans MS"/>
                <a:cs typeface="Comic Sans MS"/>
              </a:rPr>
              <a:t>belongs</a:t>
            </a:r>
            <a:r>
              <a:rPr sz="1800" spc="-45" dirty="0">
                <a:latin typeface="Comic Sans MS"/>
                <a:cs typeface="Comic Sans MS"/>
              </a:rPr>
              <a:t> </a:t>
            </a:r>
            <a:r>
              <a:rPr sz="1800" dirty="0">
                <a:latin typeface="Comic Sans MS"/>
                <a:cs typeface="Comic Sans MS"/>
              </a:rPr>
              <a:t>to.</a:t>
            </a: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They </a:t>
            </a:r>
            <a:r>
              <a:rPr sz="1800" dirty="0">
                <a:latin typeface="Comic Sans MS"/>
                <a:cs typeface="Comic Sans MS"/>
              </a:rPr>
              <a:t>both </a:t>
            </a:r>
            <a:r>
              <a:rPr sz="1800" spc="-5" dirty="0">
                <a:latin typeface="Comic Sans MS"/>
                <a:cs typeface="Comic Sans MS"/>
              </a:rPr>
              <a:t>can get </a:t>
            </a:r>
            <a:r>
              <a:rPr sz="1800" dirty="0">
                <a:latin typeface="Comic Sans MS"/>
                <a:cs typeface="Comic Sans MS"/>
              </a:rPr>
              <a:t>a new </a:t>
            </a:r>
            <a:r>
              <a:rPr sz="1800" spc="-5" dirty="0">
                <a:latin typeface="Comic Sans MS"/>
                <a:cs typeface="Comic Sans MS"/>
              </a:rPr>
              <a:t>water bottle from </a:t>
            </a:r>
            <a:r>
              <a:rPr sz="1800" dirty="0">
                <a:latin typeface="Comic Sans MS"/>
                <a:cs typeface="Comic Sans MS"/>
              </a:rPr>
              <a:t>the</a:t>
            </a:r>
            <a:r>
              <a:rPr sz="1800" spc="-2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teacher.</a:t>
            </a:r>
            <a:endParaRPr sz="1800" dirty="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Neither </a:t>
            </a:r>
            <a:r>
              <a:rPr sz="1800" dirty="0">
                <a:latin typeface="Comic Sans MS"/>
                <a:cs typeface="Comic Sans MS"/>
              </a:rPr>
              <a:t>one </a:t>
            </a:r>
            <a:r>
              <a:rPr sz="1800" spc="-5" dirty="0">
                <a:latin typeface="Comic Sans MS"/>
                <a:cs typeface="Comic Sans MS"/>
              </a:rPr>
              <a:t>gets </a:t>
            </a:r>
            <a:r>
              <a:rPr sz="1800" dirty="0">
                <a:latin typeface="Comic Sans MS"/>
                <a:cs typeface="Comic Sans MS"/>
              </a:rPr>
              <a:t>a</a:t>
            </a:r>
            <a:r>
              <a:rPr sz="1800" spc="-3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drink.</a:t>
            </a:r>
            <a:endParaRPr sz="1800" dirty="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Is </a:t>
            </a:r>
            <a:r>
              <a:rPr sz="1800" spc="-5" dirty="0">
                <a:latin typeface="Comic Sans MS"/>
                <a:cs typeface="Comic Sans MS"/>
              </a:rPr>
              <a:t>there </a:t>
            </a:r>
            <a:r>
              <a:rPr sz="1800" dirty="0">
                <a:latin typeface="Comic Sans MS"/>
                <a:cs typeface="Comic Sans MS"/>
              </a:rPr>
              <a:t>another way to </a:t>
            </a:r>
            <a:r>
              <a:rPr sz="1800" spc="-5" dirty="0">
                <a:latin typeface="Comic Sans MS"/>
                <a:cs typeface="Comic Sans MS"/>
              </a:rPr>
              <a:t>solve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conflict </a:t>
            </a:r>
            <a:r>
              <a:rPr sz="1800" dirty="0">
                <a:latin typeface="Comic Sans MS"/>
                <a:cs typeface="Comic Sans MS"/>
              </a:rPr>
              <a:t>so </a:t>
            </a:r>
            <a:r>
              <a:rPr sz="1800" spc="-5" dirty="0">
                <a:latin typeface="Comic Sans MS"/>
                <a:cs typeface="Comic Sans MS"/>
              </a:rPr>
              <a:t>they are both</a:t>
            </a:r>
            <a:r>
              <a:rPr sz="1800" spc="-5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okay?</a:t>
            </a:r>
            <a:endParaRPr sz="1800" dirty="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C5E0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94119" y="1234503"/>
            <a:ext cx="10414000" cy="3317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omic Sans MS"/>
                <a:cs typeface="Comic Sans MS"/>
              </a:rPr>
              <a:t>Scenario</a:t>
            </a:r>
            <a:r>
              <a:rPr sz="1800" spc="-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#3</a:t>
            </a:r>
            <a:endParaRPr sz="1800">
              <a:latin typeface="Comic Sans MS"/>
              <a:cs typeface="Comic Sans MS"/>
            </a:endParaRPr>
          </a:p>
          <a:p>
            <a:pPr marL="12700" marR="100330">
              <a:lnSpc>
                <a:spcPct val="100000"/>
              </a:lnSpc>
              <a:spcBef>
                <a:spcPts val="2160"/>
              </a:spcBef>
              <a:tabLst>
                <a:tab pos="5919470" algn="l"/>
              </a:tabLst>
            </a:pPr>
            <a:r>
              <a:rPr sz="1800" spc="-5" dirty="0">
                <a:latin typeface="Comic Sans MS"/>
                <a:cs typeface="Comic Sans MS"/>
              </a:rPr>
              <a:t>Amali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Tanisha run </a:t>
            </a:r>
            <a:r>
              <a:rPr sz="1800" dirty="0">
                <a:latin typeface="Comic Sans MS"/>
                <a:cs typeface="Comic Sans MS"/>
              </a:rPr>
              <a:t>to the </a:t>
            </a:r>
            <a:r>
              <a:rPr sz="1800" spc="-5" dirty="0">
                <a:latin typeface="Comic Sans MS"/>
                <a:cs typeface="Comic Sans MS"/>
              </a:rPr>
              <a:t>reading circle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both pick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purple square </a:t>
            </a:r>
            <a:r>
              <a:rPr sz="1800" dirty="0">
                <a:latin typeface="Comic Sans MS"/>
                <a:cs typeface="Comic Sans MS"/>
              </a:rPr>
              <a:t>to sit on at the same  </a:t>
            </a:r>
            <a:r>
              <a:rPr sz="1800" spc="-5" dirty="0">
                <a:latin typeface="Comic Sans MS"/>
                <a:cs typeface="Comic Sans MS"/>
              </a:rPr>
              <a:t>time. “Only </a:t>
            </a:r>
            <a:r>
              <a:rPr sz="1800" dirty="0">
                <a:latin typeface="Comic Sans MS"/>
                <a:cs typeface="Comic Sans MS"/>
              </a:rPr>
              <a:t>one student </a:t>
            </a:r>
            <a:r>
              <a:rPr sz="1800" spc="-5" dirty="0">
                <a:latin typeface="Comic Sans MS"/>
                <a:cs typeface="Comic Sans MS"/>
              </a:rPr>
              <a:t>per square”, says</a:t>
            </a:r>
            <a:r>
              <a:rPr sz="1800" spc="60" dirty="0">
                <a:latin typeface="Comic Sans MS"/>
                <a:cs typeface="Comic Sans MS"/>
              </a:rPr>
              <a:t> </a:t>
            </a:r>
            <a:r>
              <a:rPr sz="1800" dirty="0">
                <a:latin typeface="Comic Sans MS"/>
                <a:cs typeface="Comic Sans MS"/>
              </a:rPr>
              <a:t>the</a:t>
            </a:r>
            <a:r>
              <a:rPr sz="1800" spc="-5" dirty="0">
                <a:latin typeface="Comic Sans MS"/>
                <a:cs typeface="Comic Sans MS"/>
              </a:rPr>
              <a:t> teacher.	</a:t>
            </a:r>
            <a:r>
              <a:rPr sz="1800" dirty="0">
                <a:latin typeface="Comic Sans MS"/>
                <a:cs typeface="Comic Sans MS"/>
              </a:rPr>
              <a:t>Both </a:t>
            </a:r>
            <a:r>
              <a:rPr sz="1800" spc="-5" dirty="0">
                <a:latin typeface="Comic Sans MS"/>
                <a:cs typeface="Comic Sans MS"/>
              </a:rPr>
              <a:t>girls refuse </a:t>
            </a:r>
            <a:r>
              <a:rPr sz="1800" dirty="0">
                <a:latin typeface="Comic Sans MS"/>
                <a:cs typeface="Comic Sans MS"/>
              </a:rPr>
              <a:t>to</a:t>
            </a:r>
            <a:r>
              <a:rPr sz="1800" spc="-40" dirty="0">
                <a:latin typeface="Comic Sans MS"/>
                <a:cs typeface="Comic Sans MS"/>
              </a:rPr>
              <a:t> </a:t>
            </a:r>
            <a:r>
              <a:rPr sz="1800" dirty="0">
                <a:latin typeface="Comic Sans MS"/>
                <a:cs typeface="Comic Sans MS"/>
              </a:rPr>
              <a:t>move.</a:t>
            </a:r>
            <a:endParaRPr sz="18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What </a:t>
            </a:r>
            <a:r>
              <a:rPr sz="1800" spc="-5" dirty="0">
                <a:latin typeface="Comic Sans MS"/>
                <a:cs typeface="Comic Sans MS"/>
              </a:rPr>
              <a:t>is </a:t>
            </a: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best </a:t>
            </a:r>
            <a:r>
              <a:rPr sz="1800" dirty="0">
                <a:latin typeface="Comic Sans MS"/>
                <a:cs typeface="Comic Sans MS"/>
              </a:rPr>
              <a:t>way to </a:t>
            </a:r>
            <a:r>
              <a:rPr sz="1800" spc="-5" dirty="0">
                <a:latin typeface="Comic Sans MS"/>
                <a:cs typeface="Comic Sans MS"/>
              </a:rPr>
              <a:t>solve this</a:t>
            </a:r>
            <a:r>
              <a:rPr sz="1800" spc="-3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conflict?</a:t>
            </a:r>
            <a:endParaRPr sz="180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5600" algn="l"/>
              </a:tabLst>
            </a:pPr>
            <a:r>
              <a:rPr sz="1800" dirty="0">
                <a:latin typeface="Comic Sans MS"/>
                <a:cs typeface="Comic Sans MS"/>
              </a:rPr>
              <a:t>The </a:t>
            </a:r>
            <a:r>
              <a:rPr sz="1800" spc="-5" dirty="0">
                <a:latin typeface="Comic Sans MS"/>
                <a:cs typeface="Comic Sans MS"/>
              </a:rPr>
              <a:t>shortest </a:t>
            </a:r>
            <a:r>
              <a:rPr sz="1800" dirty="0">
                <a:latin typeface="Comic Sans MS"/>
                <a:cs typeface="Comic Sans MS"/>
              </a:rPr>
              <a:t>student </a:t>
            </a:r>
            <a:r>
              <a:rPr sz="1800" spc="-5" dirty="0">
                <a:latin typeface="Comic Sans MS"/>
                <a:cs typeface="Comic Sans MS"/>
              </a:rPr>
              <a:t>can </a:t>
            </a:r>
            <a:r>
              <a:rPr sz="1800" dirty="0">
                <a:latin typeface="Comic Sans MS"/>
                <a:cs typeface="Comic Sans MS"/>
              </a:rPr>
              <a:t>have the </a:t>
            </a:r>
            <a:r>
              <a:rPr sz="1800" spc="-5" dirty="0">
                <a:latin typeface="Comic Sans MS"/>
                <a:cs typeface="Comic Sans MS"/>
              </a:rPr>
              <a:t>purple square</a:t>
            </a:r>
            <a:r>
              <a:rPr sz="1800" spc="-1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today.</a:t>
            </a:r>
            <a:endParaRPr sz="1800">
              <a:latin typeface="Comic Sans MS"/>
              <a:cs typeface="Comic Sans MS"/>
            </a:endParaRPr>
          </a:p>
          <a:p>
            <a:pPr marL="355600" marR="508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They can take turns </a:t>
            </a:r>
            <a:r>
              <a:rPr sz="1800" dirty="0">
                <a:latin typeface="Comic Sans MS"/>
                <a:cs typeface="Comic Sans MS"/>
              </a:rPr>
              <a:t>and the </a:t>
            </a:r>
            <a:r>
              <a:rPr sz="1800" spc="-5" dirty="0">
                <a:latin typeface="Comic Sans MS"/>
                <a:cs typeface="Comic Sans MS"/>
              </a:rPr>
              <a:t>tallest student can sit there first </a:t>
            </a:r>
            <a:r>
              <a:rPr sz="1800" dirty="0">
                <a:latin typeface="Comic Sans MS"/>
                <a:cs typeface="Comic Sans MS"/>
              </a:rPr>
              <a:t>and </a:t>
            </a:r>
            <a:r>
              <a:rPr sz="1800" spc="-5" dirty="0">
                <a:latin typeface="Comic Sans MS"/>
                <a:cs typeface="Comic Sans MS"/>
              </a:rPr>
              <a:t>then they can switch after  </a:t>
            </a:r>
            <a:r>
              <a:rPr sz="1800" dirty="0">
                <a:latin typeface="Comic Sans MS"/>
                <a:cs typeface="Comic Sans MS"/>
              </a:rPr>
              <a:t>the</a:t>
            </a:r>
            <a:r>
              <a:rPr sz="1800" spc="-2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story.</a:t>
            </a:r>
            <a:endParaRPr sz="1800">
              <a:latin typeface="Comic Sans MS"/>
              <a:cs typeface="Comic Sans MS"/>
            </a:endParaRPr>
          </a:p>
          <a:p>
            <a:pPr marL="355600" indent="-342900">
              <a:lnSpc>
                <a:spcPct val="100000"/>
              </a:lnSpc>
              <a:buAutoNum type="alphaUcPeriod"/>
              <a:tabLst>
                <a:tab pos="354965" algn="l"/>
                <a:tab pos="355600" algn="l"/>
              </a:tabLst>
            </a:pPr>
            <a:r>
              <a:rPr sz="1800" spc="-5" dirty="0">
                <a:latin typeface="Comic Sans MS"/>
                <a:cs typeface="Comic Sans MS"/>
              </a:rPr>
              <a:t>Neither </a:t>
            </a:r>
            <a:r>
              <a:rPr sz="1800" dirty="0">
                <a:latin typeface="Comic Sans MS"/>
                <a:cs typeface="Comic Sans MS"/>
              </a:rPr>
              <a:t>one </a:t>
            </a:r>
            <a:r>
              <a:rPr sz="1800" spc="-5" dirty="0">
                <a:latin typeface="Comic Sans MS"/>
                <a:cs typeface="Comic Sans MS"/>
              </a:rPr>
              <a:t>gets </a:t>
            </a:r>
            <a:r>
              <a:rPr sz="1800" dirty="0">
                <a:latin typeface="Comic Sans MS"/>
                <a:cs typeface="Comic Sans MS"/>
              </a:rPr>
              <a:t>to sit on the </a:t>
            </a:r>
            <a:r>
              <a:rPr sz="1800" spc="-5" dirty="0">
                <a:latin typeface="Comic Sans MS"/>
                <a:cs typeface="Comic Sans MS"/>
              </a:rPr>
              <a:t>purple</a:t>
            </a:r>
            <a:r>
              <a:rPr sz="1800" spc="-50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square.</a:t>
            </a:r>
            <a:endParaRPr sz="1800">
              <a:latin typeface="Comic Sans MS"/>
              <a:cs typeface="Comic Sans MS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sz="1800" dirty="0">
                <a:latin typeface="Comic Sans MS"/>
                <a:cs typeface="Comic Sans MS"/>
              </a:rPr>
              <a:t>Is </a:t>
            </a:r>
            <a:r>
              <a:rPr sz="1800" spc="-5" dirty="0">
                <a:latin typeface="Comic Sans MS"/>
                <a:cs typeface="Comic Sans MS"/>
              </a:rPr>
              <a:t>there </a:t>
            </a:r>
            <a:r>
              <a:rPr sz="1800" dirty="0">
                <a:latin typeface="Comic Sans MS"/>
                <a:cs typeface="Comic Sans MS"/>
              </a:rPr>
              <a:t>another way to </a:t>
            </a:r>
            <a:r>
              <a:rPr sz="1800" spc="-5" dirty="0">
                <a:latin typeface="Comic Sans MS"/>
                <a:cs typeface="Comic Sans MS"/>
              </a:rPr>
              <a:t>solve this conflict </a:t>
            </a:r>
            <a:r>
              <a:rPr sz="1800" dirty="0">
                <a:latin typeface="Comic Sans MS"/>
                <a:cs typeface="Comic Sans MS"/>
              </a:rPr>
              <a:t>so </a:t>
            </a:r>
            <a:r>
              <a:rPr sz="1800" spc="-5" dirty="0">
                <a:latin typeface="Comic Sans MS"/>
                <a:cs typeface="Comic Sans MS"/>
              </a:rPr>
              <a:t>they are both</a:t>
            </a:r>
            <a:r>
              <a:rPr sz="1800" spc="-65" dirty="0">
                <a:latin typeface="Comic Sans MS"/>
                <a:cs typeface="Comic Sans MS"/>
              </a:rPr>
              <a:t> </a:t>
            </a:r>
            <a:r>
              <a:rPr sz="1800" spc="-5" dirty="0">
                <a:latin typeface="Comic Sans MS"/>
                <a:cs typeface="Comic Sans MS"/>
              </a:rPr>
              <a:t>okay?</a:t>
            </a:r>
            <a:endParaRPr sz="1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366</Words>
  <Application>Microsoft Office PowerPoint</Application>
  <PresentationFormat>Widescreen</PresentationFormat>
  <Paragraphs>25</Paragraphs>
  <Slides>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5</cp:revision>
  <dcterms:created xsi:type="dcterms:W3CDTF">2020-11-17T20:55:56Z</dcterms:created>
  <dcterms:modified xsi:type="dcterms:W3CDTF">2020-11-18T20:20:56Z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2020-11-17T00:00:00Z</vt:filetime>
  </property>
  <property fmtid="{D5CDD505-2E9C-101B-9397-08002B2CF9AE}" pid="3" name="Creator">
    <vt:lpwstr>Acrobat PDFMaker 17 for PowerPoint</vt:lpwstr>
  </property>
  <property fmtid="{D5CDD505-2E9C-101B-9397-08002B2CF9AE}" pid="4" name="LastSaved">
    <vt:filetime>2020-11-17T00:00:00Z</vt:filetime>
  </property>
</Properties>
</file>