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tivity Puzzle" id="{2DB815C2-5403-46FB-8ED0-1C8A48B7C7A0}">
          <p14:sldIdLst>
            <p14:sldId id="257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B4B19-3CEC-4DD8-8E02-2FB99335C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7724C3-0FD5-489D-931D-0D95FFA611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70D9E-B2D7-4E6E-99EE-2C3EBB28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77954-1582-4E3B-9846-0F7F03E7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D3DF3-A01E-4AB3-9416-E4618EDF1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95BC0-4B8E-437A-86E2-671A0C238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BF0FDA-8436-4EDA-B8EE-A732498FA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59057-EB3F-4202-9461-380EB1126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3BD04-3E65-48AD-A206-061612DA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C8A4-AEB1-40D0-A7E5-8B2ADE0C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8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171E1E-9939-4B09-8E6F-40E0FF1F0B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B7BBFE-0EBA-4844-A5FA-B40F25FD0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03011-3665-43E9-9E1A-D6BB28AA7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10D0F-E721-40F8-8442-0A9C7B1A1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1E612-8C2D-4D7C-9125-3D024585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4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2FAD-E877-4426-9379-2BD616F9C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9103-1067-4283-B033-7BA8A197D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1C645-3028-43DB-9943-550817704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CFCC4-D58C-4AB6-B4DD-C1DBFB2C3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FBC7A-0BAD-4C89-AA2C-48D6EF824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1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0A5D-9004-40F6-8EE0-B225629E8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6390F-07D5-438D-B304-3B3CEF16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54A8A-0444-4DF2-809C-B838274BC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0D2D1-6DAF-4DFC-99B2-CE880338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0786B-EDE8-444E-9008-88D7D3B41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6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163EF-132A-4B02-8610-BAEF13B6F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9006F-A081-49F7-87F0-C8D6A137B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283D3C-AFFA-4ACD-B892-6727903B9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0BD64-77A5-41E0-A966-3BDC27EAA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A5B73-B309-484A-83AC-CACEE406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59D04-4D4D-4686-9DD9-943C90A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71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13C8-7D41-445E-8CF1-CC2F12AC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AB676-CC37-4FF4-811A-5F86D34F9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D6B455-0D2F-4AD1-BA9E-3C46DA5CE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A110A0-18F9-4110-8719-56BD82238F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764817-3AD0-4E2E-8B98-E864D2FCC3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DE0E4D-DE75-4DE8-AD74-E3AC55501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48681A-238A-426A-82A9-6F49F0D62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64559-9B8F-438D-A524-FE78CEBF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9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EE0CE-4319-40E9-A511-970D46119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481FBE-B974-4E9D-8F67-CBEE1B71A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E9397-B206-476D-9B5F-6F118D48F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41E92E-2D20-423A-B329-359533A0C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3537C8-B69B-40B6-985F-9FE79837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C13EB-06A5-4E33-B5A5-0C827CA45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315CA-E9F4-4B1B-B4FF-8489F7E2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39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5BB02-F94E-4720-96E1-CA064E0D0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402AE-AAF6-45E2-AD14-35AD242BE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41D45E-F137-43A0-93EB-9D78A0647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1F947C-5A8C-4647-B67A-3813E0D86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9CA72-1602-46A8-919B-CFD0D26F0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4E0A8-D9AD-48AC-8A46-FD023CB7A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C482F-7AA2-486A-AE20-56E00F1A5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0CB04D-2072-4092-A39B-E9D4AE527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A0882-92DC-4CB0-90A3-FF2C43E5D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FF060-697E-419D-815E-0BDF48502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06B35-A321-44B3-B385-11667EAF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41CA8D-364D-439A-88C3-8FBADDA0F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D1DD80-3FDD-4CD6-B594-385FEB1A9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8F6E4-EFA5-44EC-B744-CB7140CAC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9BD74-E254-44CE-80E5-1075DF3DA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0DAD4-E646-4820-B479-14D9014A016B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69463-FA45-47DE-8542-5E296F696A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09907-5186-41F9-B4CE-6AC9B655C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742E5-4DFB-42B2-B53C-A0C6D94D5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7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012B07-6A12-4C02-A6B5-BD9697CECAFD}"/>
              </a:ext>
            </a:extLst>
          </p:cNvPr>
          <p:cNvSpPr txBox="1"/>
          <p:nvPr/>
        </p:nvSpPr>
        <p:spPr>
          <a:xfrm>
            <a:off x="1117600" y="728133"/>
            <a:ext cx="907626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Directions for printing: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/>
              <a:t>Download and print the slide.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/>
              <a:t>Color the sections.  You may want to draw and color a picture on the back too.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/>
              <a:t>Cut apart along the heavy, black lines.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/>
              <a:t>Place the puzzle pieces back in order.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/>
              <a:t>Read the steps for apologizing.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75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C6B941-6375-44A4-8CBD-F48BD9A19BDF}"/>
              </a:ext>
            </a:extLst>
          </p:cNvPr>
          <p:cNvSpPr/>
          <p:nvPr/>
        </p:nvSpPr>
        <p:spPr>
          <a:xfrm>
            <a:off x="237067" y="135466"/>
            <a:ext cx="11633200" cy="2015067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E86D3B-982B-4341-8293-F048F54B163D}"/>
              </a:ext>
            </a:extLst>
          </p:cNvPr>
          <p:cNvSpPr/>
          <p:nvPr/>
        </p:nvSpPr>
        <p:spPr>
          <a:xfrm>
            <a:off x="237067" y="2319867"/>
            <a:ext cx="11633200" cy="2116667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EE3513-3879-409C-9522-4FC2E02622AE}"/>
              </a:ext>
            </a:extLst>
          </p:cNvPr>
          <p:cNvSpPr/>
          <p:nvPr/>
        </p:nvSpPr>
        <p:spPr>
          <a:xfrm>
            <a:off x="237067" y="4605868"/>
            <a:ext cx="11633200" cy="2116667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7B338E-70C7-4CD8-817F-4AF6D7A3409A}"/>
              </a:ext>
            </a:extLst>
          </p:cNvPr>
          <p:cNvCxnSpPr>
            <a:cxnSpLocks/>
          </p:cNvCxnSpPr>
          <p:nvPr/>
        </p:nvCxnSpPr>
        <p:spPr>
          <a:xfrm>
            <a:off x="2446865" y="127000"/>
            <a:ext cx="1159936" cy="202353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BC2C8B-90BF-4873-983D-FE1271F7A04D}"/>
              </a:ext>
            </a:extLst>
          </p:cNvPr>
          <p:cNvCxnSpPr/>
          <p:nvPr/>
        </p:nvCxnSpPr>
        <p:spPr>
          <a:xfrm flipV="1">
            <a:off x="6151034" y="104772"/>
            <a:ext cx="0" cy="201506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0AC8E39-03DD-4190-BB0C-B28422FF3C9C}"/>
              </a:ext>
            </a:extLst>
          </p:cNvPr>
          <p:cNvCxnSpPr>
            <a:cxnSpLocks/>
          </p:cNvCxnSpPr>
          <p:nvPr/>
        </p:nvCxnSpPr>
        <p:spPr>
          <a:xfrm flipH="1">
            <a:off x="8386233" y="166155"/>
            <a:ext cx="1016002" cy="195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A912B7-DBE0-49A7-8263-4418EC73839F}"/>
              </a:ext>
            </a:extLst>
          </p:cNvPr>
          <p:cNvCxnSpPr>
            <a:cxnSpLocks/>
          </p:cNvCxnSpPr>
          <p:nvPr/>
        </p:nvCxnSpPr>
        <p:spPr>
          <a:xfrm flipV="1">
            <a:off x="274110" y="3335301"/>
            <a:ext cx="5839882" cy="84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BC77B53-F68D-4125-82FA-2FE19CB5AB08}"/>
              </a:ext>
            </a:extLst>
          </p:cNvPr>
          <p:cNvCxnSpPr>
            <a:cxnSpLocks/>
          </p:cNvCxnSpPr>
          <p:nvPr/>
        </p:nvCxnSpPr>
        <p:spPr>
          <a:xfrm>
            <a:off x="6151034" y="2311400"/>
            <a:ext cx="0" cy="211666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39C3EE4-497C-4BAB-8F39-EFFC05EF70E8}"/>
              </a:ext>
            </a:extLst>
          </p:cNvPr>
          <p:cNvCxnSpPr/>
          <p:nvPr/>
        </p:nvCxnSpPr>
        <p:spPr>
          <a:xfrm>
            <a:off x="9093200" y="2319867"/>
            <a:ext cx="0" cy="211666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ABFF0AE-2E1C-47DE-82C9-D9665228B1F7}"/>
              </a:ext>
            </a:extLst>
          </p:cNvPr>
          <p:cNvCxnSpPr>
            <a:cxnSpLocks/>
          </p:cNvCxnSpPr>
          <p:nvPr/>
        </p:nvCxnSpPr>
        <p:spPr>
          <a:xfrm flipH="1">
            <a:off x="2446865" y="4605868"/>
            <a:ext cx="990602" cy="110066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09FA89-836C-4495-B8FB-4FF88DA53F84}"/>
              </a:ext>
            </a:extLst>
          </p:cNvPr>
          <p:cNvCxnSpPr>
            <a:cxnSpLocks/>
          </p:cNvCxnSpPr>
          <p:nvPr/>
        </p:nvCxnSpPr>
        <p:spPr>
          <a:xfrm>
            <a:off x="2455333" y="5664201"/>
            <a:ext cx="1151468" cy="10667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1FD0F8B-F705-4317-A8E8-57B2FBE3D6AC}"/>
              </a:ext>
            </a:extLst>
          </p:cNvPr>
          <p:cNvCxnSpPr>
            <a:cxnSpLocks/>
          </p:cNvCxnSpPr>
          <p:nvPr/>
        </p:nvCxnSpPr>
        <p:spPr>
          <a:xfrm flipH="1">
            <a:off x="5160432" y="4605868"/>
            <a:ext cx="990602" cy="110066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1F1D730-422B-45BC-AC17-527EC86BDE98}"/>
              </a:ext>
            </a:extLst>
          </p:cNvPr>
          <p:cNvCxnSpPr>
            <a:cxnSpLocks/>
          </p:cNvCxnSpPr>
          <p:nvPr/>
        </p:nvCxnSpPr>
        <p:spPr>
          <a:xfrm flipH="1">
            <a:off x="8250767" y="4605868"/>
            <a:ext cx="990602" cy="110066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A29B92F-DC3C-4050-BC94-CD3E935B4A3B}"/>
              </a:ext>
            </a:extLst>
          </p:cNvPr>
          <p:cNvCxnSpPr>
            <a:cxnSpLocks/>
          </p:cNvCxnSpPr>
          <p:nvPr/>
        </p:nvCxnSpPr>
        <p:spPr>
          <a:xfrm>
            <a:off x="5183716" y="5655735"/>
            <a:ext cx="1151468" cy="10667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5C4019A-9673-4FCC-9627-AA465E33CB1E}"/>
              </a:ext>
            </a:extLst>
          </p:cNvPr>
          <p:cNvCxnSpPr>
            <a:cxnSpLocks/>
          </p:cNvCxnSpPr>
          <p:nvPr/>
        </p:nvCxnSpPr>
        <p:spPr>
          <a:xfrm>
            <a:off x="8250767" y="5655734"/>
            <a:ext cx="1151468" cy="10667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738A1805-7019-4A04-8149-7B03BFDB3FE8}"/>
              </a:ext>
            </a:extLst>
          </p:cNvPr>
          <p:cNvSpPr txBox="1"/>
          <p:nvPr/>
        </p:nvSpPr>
        <p:spPr>
          <a:xfrm>
            <a:off x="452966" y="366635"/>
            <a:ext cx="23156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I’m sorry for using your things without asking first.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5226684-70D6-4D6C-8747-06A021EF3AA3}"/>
              </a:ext>
            </a:extLst>
          </p:cNvPr>
          <p:cNvSpPr txBox="1"/>
          <p:nvPr/>
        </p:nvSpPr>
        <p:spPr>
          <a:xfrm>
            <a:off x="3572934" y="306950"/>
            <a:ext cx="21505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It’s wrong to use things that don’t belong to me.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815F52-1EC4-451D-83D4-177706CA818E}"/>
              </a:ext>
            </a:extLst>
          </p:cNvPr>
          <p:cNvSpPr txBox="1"/>
          <p:nvPr/>
        </p:nvSpPr>
        <p:spPr>
          <a:xfrm>
            <a:off x="6333067" y="604966"/>
            <a:ext cx="2150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Next time I will ask first. 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20FACE-1424-4173-A3B3-83D71BE54BAF}"/>
              </a:ext>
            </a:extLst>
          </p:cNvPr>
          <p:cNvSpPr txBox="1"/>
          <p:nvPr/>
        </p:nvSpPr>
        <p:spPr>
          <a:xfrm>
            <a:off x="9537701" y="538601"/>
            <a:ext cx="2150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Would you like to sit in </a:t>
            </a:r>
            <a:r>
              <a:rPr lang="en-US" sz="2400">
                <a:latin typeface="Comic Sans MS" panose="030F0702030302020204" pitchFamily="66" charset="0"/>
              </a:rPr>
              <a:t>my chair?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0DBE15D-8289-4254-9A77-A303AA72D9B6}"/>
              </a:ext>
            </a:extLst>
          </p:cNvPr>
          <p:cNvSpPr txBox="1"/>
          <p:nvPr/>
        </p:nvSpPr>
        <p:spPr>
          <a:xfrm>
            <a:off x="374649" y="2399604"/>
            <a:ext cx="5880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I’m sorry I grabbed the water bottle from your hands.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648B97F-839A-4E9E-8EE5-1DF253B51356}"/>
              </a:ext>
            </a:extLst>
          </p:cNvPr>
          <p:cNvSpPr txBox="1"/>
          <p:nvPr/>
        </p:nvSpPr>
        <p:spPr>
          <a:xfrm>
            <a:off x="431799" y="3508868"/>
            <a:ext cx="5596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It was wrong to try to force you to let go.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F63059F-AB91-4328-A03A-F561A3C02ACB}"/>
              </a:ext>
            </a:extLst>
          </p:cNvPr>
          <p:cNvSpPr txBox="1"/>
          <p:nvPr/>
        </p:nvSpPr>
        <p:spPr>
          <a:xfrm>
            <a:off x="6345767" y="2408703"/>
            <a:ext cx="2705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Next time I will listen first, if we still disagree, we will ask the teacher for help.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FDEC646-8612-4ECA-A1F5-0DC052A58D5C}"/>
              </a:ext>
            </a:extLst>
          </p:cNvPr>
          <p:cNvSpPr txBox="1"/>
          <p:nvPr/>
        </p:nvSpPr>
        <p:spPr>
          <a:xfrm>
            <a:off x="9334506" y="2553668"/>
            <a:ext cx="2285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Would you like to be on my kickball team?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86B5BA-3907-4EF9-A872-5DCB37D56359}"/>
              </a:ext>
            </a:extLst>
          </p:cNvPr>
          <p:cNvSpPr txBox="1"/>
          <p:nvPr/>
        </p:nvSpPr>
        <p:spPr>
          <a:xfrm>
            <a:off x="425451" y="4829708"/>
            <a:ext cx="20214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I’m sorry for knocking over your sandcastle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F290A3B-F1E0-4EDB-B27F-B659844C14BE}"/>
              </a:ext>
            </a:extLst>
          </p:cNvPr>
          <p:cNvSpPr txBox="1"/>
          <p:nvPr/>
        </p:nvSpPr>
        <p:spPr>
          <a:xfrm>
            <a:off x="3541187" y="4677774"/>
            <a:ext cx="17420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It’s wrong to run through the sand box.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9E149B1-E3F6-4B89-AD39-B647E4537FAD}"/>
              </a:ext>
            </a:extLst>
          </p:cNvPr>
          <p:cNvSpPr txBox="1"/>
          <p:nvPr/>
        </p:nvSpPr>
        <p:spPr>
          <a:xfrm>
            <a:off x="5851526" y="4997271"/>
            <a:ext cx="2506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Next time I will run around the sandbox.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840FAF0-8CFB-41F9-94B8-222AF04F86C0}"/>
              </a:ext>
            </a:extLst>
          </p:cNvPr>
          <p:cNvSpPr txBox="1"/>
          <p:nvPr/>
        </p:nvSpPr>
        <p:spPr>
          <a:xfrm>
            <a:off x="9169402" y="4970903"/>
            <a:ext cx="2506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Do you want to play tag with us?</a:t>
            </a:r>
          </a:p>
        </p:txBody>
      </p:sp>
    </p:spTree>
    <p:extLst>
      <p:ext uri="{BB962C8B-B14F-4D97-AF65-F5344CB8AC3E}">
        <p14:creationId xmlns:p14="http://schemas.microsoft.com/office/powerpoint/2010/main" val="1156219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175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9</cp:revision>
  <dcterms:created xsi:type="dcterms:W3CDTF">2020-11-10T00:20:01Z</dcterms:created>
  <dcterms:modified xsi:type="dcterms:W3CDTF">2020-11-18T22:04:06Z</dcterms:modified>
</cp:coreProperties>
</file>