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flection Questions" id="{C01491A7-0EAF-474E-8590-DA93DFD1715D}">
          <p14:sldIdLst>
            <p14:sldId id="256"/>
          </p14:sldIdLst>
        </p14:section>
        <p14:section name="Solutions" id="{373AC632-FE59-40A0-8387-E3789DD68304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09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4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45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3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703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728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50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545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52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82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13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A9BCDCE-DBF4-41BE-871E-A1EF0428544A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8409229-3BAF-41D0-AA7A-31020E9E49D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50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821C225-5C4D-4168-90AF-3D263D72C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9C9B80-C853-4E86-B049-19E2F7259F41}"/>
              </a:ext>
            </a:extLst>
          </p:cNvPr>
          <p:cNvSpPr txBox="1"/>
          <p:nvPr/>
        </p:nvSpPr>
        <p:spPr>
          <a:xfrm>
            <a:off x="4951048" y="89624"/>
            <a:ext cx="6936152" cy="6552914"/>
          </a:xfrm>
          <a:prstGeom prst="rect">
            <a:avLst/>
          </a:prstGeom>
        </p:spPr>
        <p:txBody>
          <a:bodyPr vert="horz" lIns="45720" tIns="45720" rIns="45720" bIns="45720" rtlCol="0" anchor="ctr">
            <a:noAutofit/>
          </a:bodyPr>
          <a:lstStyle/>
          <a:p>
            <a:pPr marL="742950" lvl="0" indent="-7429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lphaUcPeriod"/>
            </a:pPr>
            <a:r>
              <a:rPr lang="en-US" sz="2800" dirty="0"/>
              <a:t>What was disappointing about how last school year ended?</a:t>
            </a:r>
          </a:p>
          <a:p>
            <a:pPr marL="742950" lvl="0" indent="-7429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lphaUcPeriod"/>
            </a:pPr>
            <a:endParaRPr lang="en-US" sz="2800" dirty="0"/>
          </a:p>
          <a:p>
            <a:pPr marL="742950" lvl="0" indent="-7429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lphaUcPeriod"/>
            </a:pPr>
            <a:r>
              <a:rPr lang="en-US" sz="2800" dirty="0"/>
              <a:t>What is a strategy you utilized to overcome your disappointment?</a:t>
            </a:r>
          </a:p>
          <a:p>
            <a:pPr marL="742950" lvl="0" indent="-7429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lphaUcPeriod"/>
            </a:pPr>
            <a:endParaRPr lang="en-US" sz="2800" dirty="0"/>
          </a:p>
          <a:p>
            <a:pPr marL="742950" lvl="0" indent="-7429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lphaUcPeriod"/>
            </a:pPr>
            <a:r>
              <a:rPr lang="en-US" sz="2800" dirty="0"/>
              <a:t>What is one way you and/or your family helped others over the summer break?</a:t>
            </a:r>
          </a:p>
          <a:p>
            <a:pPr marL="742950" lvl="0" indent="-7429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lphaUcPeriod"/>
            </a:pPr>
            <a:endParaRPr lang="en-US" sz="2800" dirty="0"/>
          </a:p>
          <a:p>
            <a:pPr marL="742950" lvl="0" indent="-7429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lphaUcPeriod"/>
            </a:pPr>
            <a:r>
              <a:rPr lang="en-US" sz="2800" dirty="0"/>
              <a:t>What is one reason you were relieved about how school ended last year?</a:t>
            </a:r>
          </a:p>
          <a:p>
            <a:pPr marL="742950" lvl="0" indent="-7429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lphaUcPeriod"/>
            </a:pPr>
            <a:endParaRPr lang="en-US" sz="2800" dirty="0"/>
          </a:p>
          <a:p>
            <a:pPr marL="742950" lvl="0" indent="-7429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+mj-lt"/>
              <a:buAutoNum type="alphaUcPeriod"/>
            </a:pPr>
            <a:r>
              <a:rPr lang="en-US" sz="2800" dirty="0"/>
              <a:t>What did you learn about yourself over the school break?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1B2199-2A42-49CE-8A1B-F7C84D816CBB}"/>
              </a:ext>
            </a:extLst>
          </p:cNvPr>
          <p:cNvSpPr txBox="1"/>
          <p:nvPr/>
        </p:nvSpPr>
        <p:spPr>
          <a:xfrm>
            <a:off x="413774" y="89624"/>
            <a:ext cx="3486704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Directions: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Each member in the group will read a question, then provide a brief response.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Then, each member will take turns sharing a brief response to that same question.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Rotate through the questions, with different members reading a question and being the first to respond and each member also responding to that same question. 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When your group is finished, choose a reporter  and send a chat indicating your group has finished.  </a:t>
            </a:r>
          </a:p>
        </p:txBody>
      </p:sp>
    </p:spTree>
    <p:extLst>
      <p:ext uri="{BB962C8B-B14F-4D97-AF65-F5344CB8AC3E}">
        <p14:creationId xmlns:p14="http://schemas.microsoft.com/office/powerpoint/2010/main" val="267163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821C225-5C4D-4168-90AF-3D263D72C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9C9B80-C853-4E86-B049-19E2F7259F41}"/>
              </a:ext>
            </a:extLst>
          </p:cNvPr>
          <p:cNvSpPr txBox="1"/>
          <p:nvPr/>
        </p:nvSpPr>
        <p:spPr>
          <a:xfrm>
            <a:off x="5002522" y="446978"/>
            <a:ext cx="6748044" cy="5964043"/>
          </a:xfrm>
          <a:prstGeom prst="rect">
            <a:avLst/>
          </a:prstGeom>
        </p:spPr>
        <p:txBody>
          <a:bodyPr vert="horz" lIns="45720" tIns="45720" rIns="45720" bIns="45720" rtlCol="0" anchor="ctr">
            <a:noAutofit/>
          </a:bodyPr>
          <a:lstStyle/>
          <a:p>
            <a:pPr marL="342900" lvl="0" indent="-342900">
              <a:buFont typeface="+mj-lt"/>
              <a:buAutoNum type="alphaUcPeriod"/>
            </a:pPr>
            <a:r>
              <a:rPr lang="en-US" sz="1200" dirty="0">
                <a:latin typeface="Comic Sans MS" panose="030F0702030302020204" pitchFamily="66" charset="0"/>
              </a:rPr>
              <a:t>Express your frustrations by lashing out at others verbally or physically.</a:t>
            </a:r>
          </a:p>
          <a:p>
            <a:pPr marL="342900" lvl="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lvl="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r>
              <a:rPr lang="en-US" sz="1200" dirty="0">
                <a:latin typeface="Comic Sans MS" panose="030F0702030302020204" pitchFamily="66" charset="0"/>
              </a:rPr>
              <a:t> Consider your own abilities and how they can be of use to others. </a:t>
            </a: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r>
              <a:rPr lang="en-US" sz="1200" dirty="0">
                <a:latin typeface="Comic Sans MS" panose="030F0702030302020204" pitchFamily="66" charset="0"/>
              </a:rPr>
              <a:t> Find creative ways to accomplish things differently.</a:t>
            </a: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r>
              <a:rPr lang="en-US" sz="1200" dirty="0">
                <a:latin typeface="Comic Sans MS" panose="030F0702030302020204" pitchFamily="66" charset="0"/>
              </a:rPr>
              <a:t> Believe everything you hear and spread it to others.</a:t>
            </a: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r>
              <a:rPr lang="en-US" sz="1200" dirty="0">
                <a:latin typeface="Comic Sans MS" panose="030F0702030302020204" pitchFamily="66" charset="0"/>
              </a:rPr>
              <a:t> Learn something new from your experience. </a:t>
            </a: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r>
              <a:rPr lang="en-US" sz="1200" dirty="0">
                <a:latin typeface="Comic Sans MS" panose="030F0702030302020204" pitchFamily="66" charset="0"/>
              </a:rPr>
              <a:t> Look to others who have overcome their disappointments and ask them what they did. </a:t>
            </a: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US" sz="1200" dirty="0">
                <a:latin typeface="Comic Sans MS" panose="030F0702030302020204" pitchFamily="66" charset="0"/>
              </a:rPr>
              <a:t>Research resources in your community that can help.</a:t>
            </a:r>
          </a:p>
          <a:p>
            <a:pPr marL="342900" lvl="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lvl="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r>
              <a:rPr lang="en-US" sz="1200" dirty="0">
                <a:latin typeface="Comic Sans MS" panose="030F0702030302020204" pitchFamily="66" charset="0"/>
              </a:rPr>
              <a:t> </a:t>
            </a:r>
            <a:r>
              <a:rPr lang="en-US" sz="1200">
                <a:latin typeface="Comic Sans MS" panose="030F0702030302020204" pitchFamily="66" charset="0"/>
              </a:rPr>
              <a:t>Substance Abuse.</a:t>
            </a: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r>
              <a:rPr lang="en-US" sz="1200" dirty="0">
                <a:latin typeface="Comic Sans MS" panose="030F0702030302020204" pitchFamily="66" charset="0"/>
              </a:rPr>
              <a:t> Seek the facts about the situation.</a:t>
            </a: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/>
            </a:pPr>
            <a:r>
              <a:rPr lang="en-US" sz="1200" dirty="0">
                <a:latin typeface="Comic Sans MS" panose="030F0702030302020204" pitchFamily="66" charset="0"/>
              </a:rPr>
              <a:t> Share your feelings with people you trust.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1B2199-2A42-49CE-8A1B-F7C84D816CBB}"/>
              </a:ext>
            </a:extLst>
          </p:cNvPr>
          <p:cNvSpPr txBox="1"/>
          <p:nvPr/>
        </p:nvSpPr>
        <p:spPr>
          <a:xfrm>
            <a:off x="313648" y="446978"/>
            <a:ext cx="370527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latin typeface="Comic Sans MS" panose="030F0702030302020204" pitchFamily="66" charset="0"/>
              </a:rPr>
              <a:t>Directions:</a:t>
            </a:r>
          </a:p>
          <a:p>
            <a:pPr>
              <a:spcAft>
                <a:spcPts val="600"/>
              </a:spcAft>
            </a:pPr>
            <a:endParaRPr lang="en-US" sz="2800" dirty="0">
              <a:latin typeface="Comic Sans MS" panose="030F0702030302020204" pitchFamily="66" charset="0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Take turns reading each solution.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Collaborate to label the solution Helpful or Not Helpful; Why?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Choose a group leader to record the group’s responses and save a copy.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The group leader can send a chat that their group has finished.</a:t>
            </a:r>
          </a:p>
        </p:txBody>
      </p:sp>
    </p:spTree>
    <p:extLst>
      <p:ext uri="{BB962C8B-B14F-4D97-AF65-F5344CB8AC3E}">
        <p14:creationId xmlns:p14="http://schemas.microsoft.com/office/powerpoint/2010/main" val="19951757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147</TotalTime>
  <Words>292</Words>
  <Application>Microsoft Office PowerPoint</Application>
  <PresentationFormat>Widescreen</PresentationFormat>
  <Paragraphs>55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Comic Sans MS</vt:lpstr>
      <vt:lpstr>Tw Cen MT</vt:lpstr>
      <vt:lpstr>Tw Cen MT Condensed</vt:lpstr>
      <vt:lpstr>Wingdings 3</vt:lpstr>
      <vt:lpstr>Integral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12</cp:revision>
  <dcterms:created xsi:type="dcterms:W3CDTF">2020-07-29T01:45:00Z</dcterms:created>
  <dcterms:modified xsi:type="dcterms:W3CDTF">2020-08-31T19:39:53Z</dcterms:modified>
</cp:coreProperties>
</file>