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lide 1" id="{0FA696E8-4ABF-4ABB-8B36-EE736DD0E2A4}">
          <p14:sldIdLst>
            <p14:sldId id="256"/>
          </p14:sldIdLst>
        </p14:section>
        <p14:section name="Slide 2" id="{C640DC5B-5AD8-4CC4-B06F-82C12BFE3A42}">
          <p14:sldIdLst>
            <p14:sldId id="25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1" d="100"/>
          <a:sy n="61" d="100"/>
        </p:scale>
        <p:origin x="96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34617789-D9F1-4D48-948C-E2F96E92E91B}" type="datetimeFigureOut">
              <a:rPr lang="en-US" smtClean="0"/>
              <a:t>8/2/2020</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6692B432-7B05-4C32-9991-4C8373325EC8}" type="slidenum">
              <a:rPr lang="en-US" smtClean="0"/>
              <a:t>‹#›</a:t>
            </a:fld>
            <a:endParaRPr 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4069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617789-D9F1-4D48-948C-E2F96E92E91B}"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92B432-7B05-4C32-9991-4C8373325EC8}" type="slidenum">
              <a:rPr lang="en-US" smtClean="0"/>
              <a:t>‹#›</a:t>
            </a:fld>
            <a:endParaRPr lang="en-US"/>
          </a:p>
        </p:txBody>
      </p:sp>
    </p:spTree>
    <p:extLst>
      <p:ext uri="{BB962C8B-B14F-4D97-AF65-F5344CB8AC3E}">
        <p14:creationId xmlns:p14="http://schemas.microsoft.com/office/powerpoint/2010/main" val="1328353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617789-D9F1-4D48-948C-E2F96E92E91B}"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92B432-7B05-4C32-9991-4C8373325EC8}" type="slidenum">
              <a:rPr lang="en-US" smtClean="0"/>
              <a:t>‹#›</a:t>
            </a:fld>
            <a:endParaRPr lang="en-US"/>
          </a:p>
        </p:txBody>
      </p:sp>
    </p:spTree>
    <p:extLst>
      <p:ext uri="{BB962C8B-B14F-4D97-AF65-F5344CB8AC3E}">
        <p14:creationId xmlns:p14="http://schemas.microsoft.com/office/powerpoint/2010/main" val="761916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617789-D9F1-4D48-948C-E2F96E92E91B}"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92B432-7B05-4C32-9991-4C8373325EC8}" type="slidenum">
              <a:rPr lang="en-US" smtClean="0"/>
              <a:t>‹#›</a:t>
            </a:fld>
            <a:endParaRPr lang="en-US"/>
          </a:p>
        </p:txBody>
      </p:sp>
    </p:spTree>
    <p:extLst>
      <p:ext uri="{BB962C8B-B14F-4D97-AF65-F5344CB8AC3E}">
        <p14:creationId xmlns:p14="http://schemas.microsoft.com/office/powerpoint/2010/main" val="721479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34617789-D9F1-4D48-948C-E2F96E92E91B}" type="datetimeFigureOut">
              <a:rPr lang="en-US" smtClean="0"/>
              <a:t>8/2/2020</a:t>
            </a:fld>
            <a:endParaRPr 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6692B432-7B05-4C32-9991-4C8373325EC8}" type="slidenum">
              <a:rPr lang="en-US" smtClean="0"/>
              <a:t>‹#›</a:t>
            </a:fld>
            <a:endParaRPr 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64601236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617789-D9F1-4D48-948C-E2F96E92E91B}" type="datetimeFigureOut">
              <a:rPr lang="en-US" smtClean="0"/>
              <a:t>8/2/2020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92B432-7B05-4C32-9991-4C8373325EC8}" type="slidenum">
              <a:rPr lang="en-US" smtClean="0"/>
              <a:t>‹#›</a:t>
            </a:fld>
            <a:endParaRPr lang="en-US"/>
          </a:p>
        </p:txBody>
      </p:sp>
    </p:spTree>
    <p:extLst>
      <p:ext uri="{BB962C8B-B14F-4D97-AF65-F5344CB8AC3E}">
        <p14:creationId xmlns:p14="http://schemas.microsoft.com/office/powerpoint/2010/main" val="152727280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617789-D9F1-4D48-948C-E2F96E92E91B}" type="datetimeFigureOut">
              <a:rPr lang="en-US" smtClean="0"/>
              <a:t>8/2/2020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92B432-7B05-4C32-9991-4C8373325EC8}" type="slidenum">
              <a:rPr lang="en-US" smtClean="0"/>
              <a:t>‹#›</a:t>
            </a:fld>
            <a:endParaRPr lang="en-US"/>
          </a:p>
        </p:txBody>
      </p:sp>
    </p:spTree>
    <p:extLst>
      <p:ext uri="{BB962C8B-B14F-4D97-AF65-F5344CB8AC3E}">
        <p14:creationId xmlns:p14="http://schemas.microsoft.com/office/powerpoint/2010/main" val="20085668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617789-D9F1-4D48-948C-E2F96E92E91B}" type="datetimeFigureOut">
              <a:rPr lang="en-US" smtClean="0"/>
              <a:t>8/2/2020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92B432-7B05-4C32-9991-4C8373325EC8}" type="slidenum">
              <a:rPr lang="en-US" smtClean="0"/>
              <a:t>‹#›</a:t>
            </a:fld>
            <a:endParaRPr lang="en-US"/>
          </a:p>
        </p:txBody>
      </p:sp>
    </p:spTree>
    <p:extLst>
      <p:ext uri="{BB962C8B-B14F-4D97-AF65-F5344CB8AC3E}">
        <p14:creationId xmlns:p14="http://schemas.microsoft.com/office/powerpoint/2010/main" val="2289706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617789-D9F1-4D48-948C-E2F96E92E91B}" type="datetimeFigureOut">
              <a:rPr lang="en-US" smtClean="0"/>
              <a:t>8/2/2020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92B432-7B05-4C32-9991-4C8373325EC8}" type="slidenum">
              <a:rPr lang="en-US" smtClean="0"/>
              <a:t>‹#›</a:t>
            </a:fld>
            <a:endParaRPr lang="en-US"/>
          </a:p>
        </p:txBody>
      </p:sp>
    </p:spTree>
    <p:extLst>
      <p:ext uri="{BB962C8B-B14F-4D97-AF65-F5344CB8AC3E}">
        <p14:creationId xmlns:p14="http://schemas.microsoft.com/office/powerpoint/2010/main" val="1063188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34617789-D9F1-4D48-948C-E2F96E92E91B}" type="datetimeFigureOut">
              <a:rPr lang="en-US" smtClean="0"/>
              <a:t>8/2/2020</a:t>
            </a:fld>
            <a:endParaRPr lang="en-US"/>
          </a:p>
        </p:txBody>
      </p:sp>
      <p:sp>
        <p:nvSpPr>
          <p:cNvPr id="6" name="Footer Placeholder 5"/>
          <p:cNvSpPr>
            <a:spLocks noGrp="1"/>
          </p:cNvSpPr>
          <p:nvPr>
            <p:ph type="ftr" sz="quarter" idx="11"/>
          </p:nvPr>
        </p:nvSpPr>
        <p:spPr>
          <a:xfrm>
            <a:off x="2103620" y="6375679"/>
            <a:ext cx="3482179" cy="345796"/>
          </a:xfrm>
        </p:spPr>
        <p:txBody>
          <a:bodyPr/>
          <a:lstStyle/>
          <a:p>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6692B432-7B05-4C32-9991-4C8373325EC8}" type="slidenum">
              <a:rPr lang="en-US" smtClean="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50967963"/>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34617789-D9F1-4D48-948C-E2F96E92E91B}" type="datetimeFigureOut">
              <a:rPr lang="en-US" smtClean="0"/>
              <a:t>8/2/2020</a:t>
            </a:fld>
            <a:endParaRPr lang="en-US"/>
          </a:p>
        </p:txBody>
      </p:sp>
      <p:sp>
        <p:nvSpPr>
          <p:cNvPr id="6" name="Footer Placeholder 5"/>
          <p:cNvSpPr>
            <a:spLocks noGrp="1"/>
          </p:cNvSpPr>
          <p:nvPr>
            <p:ph type="ftr" sz="quarter" idx="11"/>
          </p:nvPr>
        </p:nvSpPr>
        <p:spPr>
          <a:xfrm>
            <a:off x="2103621" y="6375679"/>
            <a:ext cx="3482178" cy="345796"/>
          </a:xfrm>
        </p:spPr>
        <p:txBody>
          <a:bodyPr/>
          <a:lstStyle/>
          <a:p>
            <a:endParaRPr lang="en-US"/>
          </a:p>
        </p:txBody>
      </p:sp>
      <p:sp>
        <p:nvSpPr>
          <p:cNvPr id="7" name="Slide Number Placeholder 6"/>
          <p:cNvSpPr>
            <a:spLocks noGrp="1"/>
          </p:cNvSpPr>
          <p:nvPr>
            <p:ph type="sldNum" sz="quarter" idx="12"/>
          </p:nvPr>
        </p:nvSpPr>
        <p:spPr>
          <a:xfrm>
            <a:off x="5687568" y="6375679"/>
            <a:ext cx="1234440" cy="345796"/>
          </a:xfrm>
        </p:spPr>
        <p:txBody>
          <a:bodyPr/>
          <a:lstStyle/>
          <a:p>
            <a:fld id="{6692B432-7B05-4C32-9991-4C8373325EC8}" type="slidenum">
              <a:rPr lang="en-US" smtClean="0"/>
              <a:t>‹#›</a:t>
            </a:fld>
            <a:endParaRPr lang="en-US"/>
          </a:p>
        </p:txBody>
      </p:sp>
    </p:spTree>
    <p:extLst>
      <p:ext uri="{BB962C8B-B14F-4D97-AF65-F5344CB8AC3E}">
        <p14:creationId xmlns:p14="http://schemas.microsoft.com/office/powerpoint/2010/main" val="2985760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34617789-D9F1-4D48-948C-E2F96E92E91B}" type="datetimeFigureOut">
              <a:rPr lang="en-US" smtClean="0"/>
              <a:t>8/2/2020</a:t>
            </a:fld>
            <a:endParaRPr 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6692B432-7B05-4C32-9991-4C8373325EC8}" type="slidenum">
              <a:rPr lang="en-US" smtClean="0"/>
              <a:t>‹#›</a:t>
            </a:fld>
            <a:endParaRPr 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798240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7126AF-17E7-437B-B36A-3BEA66EFAFBE}"/>
              </a:ext>
            </a:extLst>
          </p:cNvPr>
          <p:cNvSpPr txBox="1"/>
          <p:nvPr/>
        </p:nvSpPr>
        <p:spPr>
          <a:xfrm>
            <a:off x="1345324" y="1599143"/>
            <a:ext cx="4750676" cy="5447645"/>
          </a:xfrm>
          <a:prstGeom prst="rect">
            <a:avLst/>
          </a:prstGeom>
          <a:noFill/>
        </p:spPr>
        <p:txBody>
          <a:bodyPr wrap="square" rtlCol="0">
            <a:spAutoFit/>
          </a:bodyPr>
          <a:lstStyle/>
          <a:p>
            <a:r>
              <a:rPr lang="en-US" sz="2400" b="1" dirty="0">
                <a:latin typeface="Comic Sans MS" panose="030F0702030302020204" pitchFamily="66" charset="0"/>
              </a:rPr>
              <a:t>Directions:</a:t>
            </a:r>
          </a:p>
          <a:p>
            <a:endParaRPr lang="en-US" dirty="0">
              <a:latin typeface="Comic Sans MS" panose="030F0702030302020204" pitchFamily="66" charset="0"/>
            </a:endParaRPr>
          </a:p>
          <a:p>
            <a:pPr marL="342900" indent="-342900">
              <a:buFont typeface="+mj-lt"/>
              <a:buAutoNum type="arabicPeriod"/>
            </a:pPr>
            <a:r>
              <a:rPr lang="en-US" dirty="0">
                <a:latin typeface="Comic Sans MS" panose="030F0702030302020204" pitchFamily="66" charset="0"/>
              </a:rPr>
              <a:t>Choose a volunteer to be the group leader.  </a:t>
            </a:r>
          </a:p>
          <a:p>
            <a:pPr marL="342900" indent="-342900">
              <a:buFont typeface="+mj-lt"/>
              <a:buAutoNum type="arabicPeriod"/>
            </a:pPr>
            <a:endParaRPr lang="en-US" dirty="0">
              <a:latin typeface="Comic Sans MS" panose="030F0702030302020204" pitchFamily="66" charset="0"/>
            </a:endParaRPr>
          </a:p>
          <a:p>
            <a:pPr marL="342900" indent="-342900">
              <a:buFont typeface="+mj-lt"/>
              <a:buAutoNum type="arabicPeriod"/>
            </a:pPr>
            <a:endParaRPr lang="en-US" dirty="0">
              <a:latin typeface="Comic Sans MS" panose="030F0702030302020204" pitchFamily="66" charset="0"/>
            </a:endParaRPr>
          </a:p>
          <a:p>
            <a:pPr marL="342900" indent="-342900">
              <a:buFont typeface="+mj-lt"/>
              <a:buAutoNum type="arabicPeriod"/>
            </a:pPr>
            <a:r>
              <a:rPr lang="en-US" dirty="0">
                <a:latin typeface="Comic Sans MS" panose="030F0702030302020204" pitchFamily="66" charset="0"/>
              </a:rPr>
              <a:t>Collaborate as a group to brainstorm at least 3 possible PPE for your assigned job title.</a:t>
            </a:r>
          </a:p>
          <a:p>
            <a:pPr marL="342900" indent="-342900">
              <a:buFont typeface="+mj-lt"/>
              <a:buAutoNum type="arabicPeriod"/>
            </a:pPr>
            <a:endParaRPr lang="en-US" dirty="0">
              <a:latin typeface="Comic Sans MS" panose="030F0702030302020204" pitchFamily="66" charset="0"/>
            </a:endParaRPr>
          </a:p>
          <a:p>
            <a:pPr marL="342900" indent="-342900">
              <a:buFont typeface="+mj-lt"/>
              <a:buAutoNum type="arabicPeriod"/>
            </a:pPr>
            <a:r>
              <a:rPr lang="en-US" dirty="0">
                <a:latin typeface="Comic Sans MS" panose="030F0702030302020204" pitchFamily="66" charset="0"/>
              </a:rPr>
              <a:t>The group leader will record the group’s assigned job title in the black lined box.  Record the group’s ideas in each colored rectangle.  Save the slide to their desktop, share their screen to report out with the whole group.</a:t>
            </a:r>
          </a:p>
          <a:p>
            <a:pPr marL="342900" indent="-342900">
              <a:buFont typeface="+mj-lt"/>
              <a:buAutoNum type="arabicPeriod"/>
            </a:pPr>
            <a:endParaRPr lang="en-US" dirty="0"/>
          </a:p>
          <a:p>
            <a:pPr marL="342900" indent="-342900">
              <a:buFont typeface="+mj-lt"/>
              <a:buAutoNum type="arabicPeriod"/>
            </a:pPr>
            <a:endParaRPr lang="en-US" dirty="0"/>
          </a:p>
          <a:p>
            <a:pPr marL="342900" indent="-342900">
              <a:buFont typeface="+mj-lt"/>
              <a:buAutoNum type="arabicPeriod"/>
            </a:pPr>
            <a:endParaRPr lang="en-US" dirty="0"/>
          </a:p>
        </p:txBody>
      </p:sp>
      <p:sp>
        <p:nvSpPr>
          <p:cNvPr id="5" name="Title 4">
            <a:extLst>
              <a:ext uri="{FF2B5EF4-FFF2-40B4-BE49-F238E27FC236}">
                <a16:creationId xmlns:a16="http://schemas.microsoft.com/office/drawing/2014/main" id="{08580390-2CCB-4030-8BBE-FC60FEC3D4EA}"/>
              </a:ext>
            </a:extLst>
          </p:cNvPr>
          <p:cNvSpPr>
            <a:spLocks noGrp="1"/>
          </p:cNvSpPr>
          <p:nvPr>
            <p:ph type="title"/>
          </p:nvPr>
        </p:nvSpPr>
        <p:spPr>
          <a:xfrm>
            <a:off x="1136064" y="324683"/>
            <a:ext cx="10178322" cy="1492132"/>
          </a:xfrm>
        </p:spPr>
        <p:txBody>
          <a:bodyPr/>
          <a:lstStyle/>
          <a:p>
            <a:r>
              <a:rPr lang="en-US" dirty="0"/>
              <a:t>ASSIGNED JOB:</a:t>
            </a:r>
          </a:p>
        </p:txBody>
      </p:sp>
      <p:sp>
        <p:nvSpPr>
          <p:cNvPr id="9" name="Rectangle 8">
            <a:extLst>
              <a:ext uri="{FF2B5EF4-FFF2-40B4-BE49-F238E27FC236}">
                <a16:creationId xmlns:a16="http://schemas.microsoft.com/office/drawing/2014/main" id="{E43709F1-A6DF-470A-8CE2-9023CC730455}"/>
              </a:ext>
            </a:extLst>
          </p:cNvPr>
          <p:cNvSpPr/>
          <p:nvPr/>
        </p:nvSpPr>
        <p:spPr>
          <a:xfrm>
            <a:off x="6978869" y="2044463"/>
            <a:ext cx="4487917" cy="15805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D195C6F5-7815-48F0-A416-1ACA01649404}"/>
              </a:ext>
            </a:extLst>
          </p:cNvPr>
          <p:cNvSpPr txBox="1"/>
          <p:nvPr/>
        </p:nvSpPr>
        <p:spPr>
          <a:xfrm>
            <a:off x="9025757" y="1619268"/>
            <a:ext cx="662152" cy="369332"/>
          </a:xfrm>
          <a:prstGeom prst="rect">
            <a:avLst/>
          </a:prstGeom>
          <a:noFill/>
        </p:spPr>
        <p:txBody>
          <a:bodyPr wrap="square" rtlCol="0">
            <a:spAutoFit/>
          </a:bodyPr>
          <a:lstStyle/>
          <a:p>
            <a:pPr algn="ctr"/>
            <a:r>
              <a:rPr lang="en-US" b="1" dirty="0">
                <a:latin typeface="Comic Sans MS" panose="030F0702030302020204" pitchFamily="66" charset="0"/>
              </a:rPr>
              <a:t>PPE</a:t>
            </a:r>
          </a:p>
        </p:txBody>
      </p:sp>
      <p:sp>
        <p:nvSpPr>
          <p:cNvPr id="13" name="TextBox 12">
            <a:extLst>
              <a:ext uri="{FF2B5EF4-FFF2-40B4-BE49-F238E27FC236}">
                <a16:creationId xmlns:a16="http://schemas.microsoft.com/office/drawing/2014/main" id="{1155C120-897A-45D3-A44E-67AA2597C6C2}"/>
              </a:ext>
            </a:extLst>
          </p:cNvPr>
          <p:cNvSpPr txBox="1"/>
          <p:nvPr/>
        </p:nvSpPr>
        <p:spPr>
          <a:xfrm>
            <a:off x="8752488" y="4062469"/>
            <a:ext cx="1208691" cy="369332"/>
          </a:xfrm>
          <a:prstGeom prst="rect">
            <a:avLst/>
          </a:prstGeom>
          <a:noFill/>
        </p:spPr>
        <p:txBody>
          <a:bodyPr wrap="square" rtlCol="0">
            <a:spAutoFit/>
          </a:bodyPr>
          <a:lstStyle/>
          <a:p>
            <a:pPr algn="ctr"/>
            <a:r>
              <a:rPr lang="en-US" b="1" dirty="0">
                <a:latin typeface="Comic Sans MS" panose="030F0702030302020204" pitchFamily="66" charset="0"/>
              </a:rPr>
              <a:t>Purposes</a:t>
            </a:r>
          </a:p>
        </p:txBody>
      </p:sp>
      <p:sp>
        <p:nvSpPr>
          <p:cNvPr id="14" name="Rectangle 13">
            <a:extLst>
              <a:ext uri="{FF2B5EF4-FFF2-40B4-BE49-F238E27FC236}">
                <a16:creationId xmlns:a16="http://schemas.microsoft.com/office/drawing/2014/main" id="{A0C3912C-5E04-4FA1-A86C-08F5470A88F7}"/>
              </a:ext>
            </a:extLst>
          </p:cNvPr>
          <p:cNvSpPr/>
          <p:nvPr/>
        </p:nvSpPr>
        <p:spPr>
          <a:xfrm>
            <a:off x="6978868" y="4670673"/>
            <a:ext cx="4487917" cy="158055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4E322500-0E44-430A-A265-8A4B31AF1C83}"/>
              </a:ext>
            </a:extLst>
          </p:cNvPr>
          <p:cNvSpPr txBox="1"/>
          <p:nvPr/>
        </p:nvSpPr>
        <p:spPr>
          <a:xfrm>
            <a:off x="5507421" y="326835"/>
            <a:ext cx="6085489" cy="777078"/>
          </a:xfrm>
          <a:prstGeom prst="rect">
            <a:avLst/>
          </a:prstGeom>
          <a:noFill/>
          <a:ln w="57150">
            <a:solidFill>
              <a:schemeClr val="tx2"/>
            </a:solidFill>
          </a:ln>
        </p:spPr>
        <p:txBody>
          <a:bodyPr wrap="square" rtlCol="0">
            <a:spAutoFit/>
          </a:bodyPr>
          <a:lstStyle/>
          <a:p>
            <a:endParaRPr lang="en-US" dirty="0"/>
          </a:p>
        </p:txBody>
      </p:sp>
    </p:spTree>
    <p:extLst>
      <p:ext uri="{BB962C8B-B14F-4D97-AF65-F5344CB8AC3E}">
        <p14:creationId xmlns:p14="http://schemas.microsoft.com/office/powerpoint/2010/main" val="457276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E8BCEB-C5C4-4C5F-B262-F3376BAA2B7F}"/>
              </a:ext>
            </a:extLst>
          </p:cNvPr>
          <p:cNvSpPr>
            <a:spLocks noGrp="1"/>
          </p:cNvSpPr>
          <p:nvPr>
            <p:ph type="title"/>
          </p:nvPr>
        </p:nvSpPr>
        <p:spPr>
          <a:xfrm>
            <a:off x="8337883" y="367863"/>
            <a:ext cx="3092117" cy="784334"/>
          </a:xfrm>
        </p:spPr>
        <p:txBody>
          <a:bodyPr>
            <a:normAutofit/>
          </a:bodyPr>
          <a:lstStyle/>
          <a:p>
            <a:pPr algn="ctr"/>
            <a:r>
              <a:rPr lang="en-US" dirty="0">
                <a:latin typeface="Comic Sans MS" panose="030F0702030302020204" pitchFamily="66" charset="0"/>
              </a:rPr>
              <a:t>Directions:  </a:t>
            </a:r>
            <a:br>
              <a:rPr lang="en-US" dirty="0"/>
            </a:br>
            <a:endParaRPr lang="en-US" dirty="0"/>
          </a:p>
        </p:txBody>
      </p:sp>
      <p:sp>
        <p:nvSpPr>
          <p:cNvPr id="4" name="Text Placeholder 3">
            <a:extLst>
              <a:ext uri="{FF2B5EF4-FFF2-40B4-BE49-F238E27FC236}">
                <a16:creationId xmlns:a16="http://schemas.microsoft.com/office/drawing/2014/main" id="{28D59EED-8236-4F92-AEF6-B8C82B16DAC8}"/>
              </a:ext>
            </a:extLst>
          </p:cNvPr>
          <p:cNvSpPr>
            <a:spLocks noGrp="1"/>
          </p:cNvSpPr>
          <p:nvPr>
            <p:ph type="body" sz="half" idx="2"/>
          </p:nvPr>
        </p:nvSpPr>
        <p:spPr>
          <a:xfrm>
            <a:off x="7549606" y="995102"/>
            <a:ext cx="4411165" cy="2662498"/>
          </a:xfrm>
        </p:spPr>
        <p:txBody>
          <a:bodyPr/>
          <a:lstStyle/>
          <a:p>
            <a:pPr marL="342900" indent="-342900">
              <a:buFont typeface="+mj-lt"/>
              <a:buAutoNum type="arabicPeriod"/>
            </a:pPr>
            <a:r>
              <a:rPr lang="en-US" dirty="0">
                <a:latin typeface="Comic Sans MS" panose="030F0702030302020204" pitchFamily="66" charset="0"/>
              </a:rPr>
              <a:t>Brainstorm as a group, a list of school subject areas that may require PPE for protection and safety.</a:t>
            </a:r>
          </a:p>
          <a:p>
            <a:pPr marL="342900" indent="-342900">
              <a:buFont typeface="+mj-lt"/>
              <a:buAutoNum type="arabicPeriod"/>
            </a:pPr>
            <a:r>
              <a:rPr lang="en-US" dirty="0">
                <a:latin typeface="Comic Sans MS" panose="030F0702030302020204" pitchFamily="66" charset="0"/>
              </a:rPr>
              <a:t>Choose a volunteer to record the group’s ideas, save the slide and report out.  </a:t>
            </a:r>
          </a:p>
          <a:p>
            <a:pPr marL="342900" indent="-342900">
              <a:buFont typeface="+mj-lt"/>
              <a:buAutoNum type="arabicPeriod"/>
            </a:pPr>
            <a:endParaRPr lang="en-US" dirty="0"/>
          </a:p>
        </p:txBody>
      </p:sp>
      <p:graphicFrame>
        <p:nvGraphicFramePr>
          <p:cNvPr id="6" name="Table 6">
            <a:extLst>
              <a:ext uri="{FF2B5EF4-FFF2-40B4-BE49-F238E27FC236}">
                <a16:creationId xmlns:a16="http://schemas.microsoft.com/office/drawing/2014/main" id="{EABD3616-873E-4AF0-954A-10B765EBE5A6}"/>
              </a:ext>
            </a:extLst>
          </p:cNvPr>
          <p:cNvGraphicFramePr>
            <a:graphicFrameLocks noGrp="1"/>
          </p:cNvGraphicFramePr>
          <p:nvPr>
            <p:extLst>
              <p:ext uri="{D42A27DB-BD31-4B8C-83A1-F6EECF244321}">
                <p14:modId xmlns:p14="http://schemas.microsoft.com/office/powerpoint/2010/main" val="3649314207"/>
              </p:ext>
            </p:extLst>
          </p:nvPr>
        </p:nvGraphicFramePr>
        <p:xfrm>
          <a:off x="550041" y="457200"/>
          <a:ext cx="6365766" cy="5870028"/>
        </p:xfrm>
        <a:graphic>
          <a:graphicData uri="http://schemas.openxmlformats.org/drawingml/2006/table">
            <a:tbl>
              <a:tblPr firstRow="1" bandRow="1">
                <a:tableStyleId>{5C22544A-7EE6-4342-B048-85BDC9FD1C3A}</a:tableStyleId>
              </a:tblPr>
              <a:tblGrid>
                <a:gridCol w="3182883">
                  <a:extLst>
                    <a:ext uri="{9D8B030D-6E8A-4147-A177-3AD203B41FA5}">
                      <a16:colId xmlns:a16="http://schemas.microsoft.com/office/drawing/2014/main" val="2211479563"/>
                    </a:ext>
                  </a:extLst>
                </a:gridCol>
                <a:gridCol w="3182883">
                  <a:extLst>
                    <a:ext uri="{9D8B030D-6E8A-4147-A177-3AD203B41FA5}">
                      <a16:colId xmlns:a16="http://schemas.microsoft.com/office/drawing/2014/main" val="1417622875"/>
                    </a:ext>
                  </a:extLst>
                </a:gridCol>
              </a:tblGrid>
              <a:tr h="724944">
                <a:tc>
                  <a:txBody>
                    <a:bodyPr/>
                    <a:lstStyle/>
                    <a:p>
                      <a:pPr algn="ctr"/>
                      <a:r>
                        <a:rPr lang="en-US" dirty="0">
                          <a:latin typeface="Comic Sans MS" panose="030F0702030302020204" pitchFamily="66" charset="0"/>
                        </a:rPr>
                        <a:t>Subject Area</a:t>
                      </a:r>
                    </a:p>
                  </a:txBody>
                  <a:tcPr/>
                </a:tc>
                <a:tc>
                  <a:txBody>
                    <a:bodyPr/>
                    <a:lstStyle/>
                    <a:p>
                      <a:pPr algn="ctr"/>
                      <a:r>
                        <a:rPr lang="en-US" dirty="0">
                          <a:latin typeface="Comic Sans MS" panose="030F0702030302020204" pitchFamily="66" charset="0"/>
                        </a:rPr>
                        <a:t>Possible PPE Required</a:t>
                      </a:r>
                    </a:p>
                  </a:txBody>
                  <a:tcPr/>
                </a:tc>
                <a:extLst>
                  <a:ext uri="{0D108BD9-81ED-4DB2-BD59-A6C34878D82A}">
                    <a16:rowId xmlns:a16="http://schemas.microsoft.com/office/drawing/2014/main" val="4169016955"/>
                  </a:ext>
                </a:extLst>
              </a:tr>
              <a:tr h="735012">
                <a:tc>
                  <a:txBody>
                    <a:bodyPr/>
                    <a:lstStyle/>
                    <a:p>
                      <a:endParaRPr lang="en-US"/>
                    </a:p>
                  </a:txBody>
                  <a:tcPr/>
                </a:tc>
                <a:tc>
                  <a:txBody>
                    <a:bodyPr/>
                    <a:lstStyle/>
                    <a:p>
                      <a:endParaRPr lang="en-US"/>
                    </a:p>
                  </a:txBody>
                  <a:tcPr/>
                </a:tc>
                <a:extLst>
                  <a:ext uri="{0D108BD9-81ED-4DB2-BD59-A6C34878D82A}">
                    <a16:rowId xmlns:a16="http://schemas.microsoft.com/office/drawing/2014/main" val="3749741984"/>
                  </a:ext>
                </a:extLst>
              </a:tr>
              <a:tr h="735012">
                <a:tc>
                  <a:txBody>
                    <a:bodyPr/>
                    <a:lstStyle/>
                    <a:p>
                      <a:endParaRPr lang="en-US"/>
                    </a:p>
                  </a:txBody>
                  <a:tcPr/>
                </a:tc>
                <a:tc>
                  <a:txBody>
                    <a:bodyPr/>
                    <a:lstStyle/>
                    <a:p>
                      <a:endParaRPr lang="en-US"/>
                    </a:p>
                  </a:txBody>
                  <a:tcPr/>
                </a:tc>
                <a:extLst>
                  <a:ext uri="{0D108BD9-81ED-4DB2-BD59-A6C34878D82A}">
                    <a16:rowId xmlns:a16="http://schemas.microsoft.com/office/drawing/2014/main" val="158681858"/>
                  </a:ext>
                </a:extLst>
              </a:tr>
              <a:tr h="735012">
                <a:tc>
                  <a:txBody>
                    <a:bodyPr/>
                    <a:lstStyle/>
                    <a:p>
                      <a:endParaRPr lang="en-US"/>
                    </a:p>
                  </a:txBody>
                  <a:tcPr/>
                </a:tc>
                <a:tc>
                  <a:txBody>
                    <a:bodyPr/>
                    <a:lstStyle/>
                    <a:p>
                      <a:endParaRPr lang="en-US"/>
                    </a:p>
                  </a:txBody>
                  <a:tcPr/>
                </a:tc>
                <a:extLst>
                  <a:ext uri="{0D108BD9-81ED-4DB2-BD59-A6C34878D82A}">
                    <a16:rowId xmlns:a16="http://schemas.microsoft.com/office/drawing/2014/main" val="433171408"/>
                  </a:ext>
                </a:extLst>
              </a:tr>
              <a:tr h="735012">
                <a:tc>
                  <a:txBody>
                    <a:bodyPr/>
                    <a:lstStyle/>
                    <a:p>
                      <a:endParaRPr lang="en-US"/>
                    </a:p>
                  </a:txBody>
                  <a:tcPr/>
                </a:tc>
                <a:tc>
                  <a:txBody>
                    <a:bodyPr/>
                    <a:lstStyle/>
                    <a:p>
                      <a:endParaRPr lang="en-US"/>
                    </a:p>
                  </a:txBody>
                  <a:tcPr/>
                </a:tc>
                <a:extLst>
                  <a:ext uri="{0D108BD9-81ED-4DB2-BD59-A6C34878D82A}">
                    <a16:rowId xmlns:a16="http://schemas.microsoft.com/office/drawing/2014/main" val="3205717613"/>
                  </a:ext>
                </a:extLst>
              </a:tr>
              <a:tr h="735012">
                <a:tc>
                  <a:txBody>
                    <a:bodyPr/>
                    <a:lstStyle/>
                    <a:p>
                      <a:endParaRPr lang="en-US"/>
                    </a:p>
                  </a:txBody>
                  <a:tcPr/>
                </a:tc>
                <a:tc>
                  <a:txBody>
                    <a:bodyPr/>
                    <a:lstStyle/>
                    <a:p>
                      <a:endParaRPr lang="en-US"/>
                    </a:p>
                  </a:txBody>
                  <a:tcPr/>
                </a:tc>
                <a:extLst>
                  <a:ext uri="{0D108BD9-81ED-4DB2-BD59-A6C34878D82A}">
                    <a16:rowId xmlns:a16="http://schemas.microsoft.com/office/drawing/2014/main" val="3489425371"/>
                  </a:ext>
                </a:extLst>
              </a:tr>
              <a:tr h="735012">
                <a:tc>
                  <a:txBody>
                    <a:bodyPr/>
                    <a:lstStyle/>
                    <a:p>
                      <a:endParaRPr lang="en-US"/>
                    </a:p>
                  </a:txBody>
                  <a:tcPr/>
                </a:tc>
                <a:tc>
                  <a:txBody>
                    <a:bodyPr/>
                    <a:lstStyle/>
                    <a:p>
                      <a:endParaRPr lang="en-US"/>
                    </a:p>
                  </a:txBody>
                  <a:tcPr/>
                </a:tc>
                <a:extLst>
                  <a:ext uri="{0D108BD9-81ED-4DB2-BD59-A6C34878D82A}">
                    <a16:rowId xmlns:a16="http://schemas.microsoft.com/office/drawing/2014/main" val="314363802"/>
                  </a:ext>
                </a:extLst>
              </a:tr>
              <a:tr h="735012">
                <a:tc>
                  <a:txBody>
                    <a:bodyPr/>
                    <a:lstStyle/>
                    <a:p>
                      <a:endParaRPr lang="en-US"/>
                    </a:p>
                  </a:txBody>
                  <a:tcPr/>
                </a:tc>
                <a:tc>
                  <a:txBody>
                    <a:bodyPr/>
                    <a:lstStyle/>
                    <a:p>
                      <a:endParaRPr lang="en-US" dirty="0"/>
                    </a:p>
                  </a:txBody>
                  <a:tcPr/>
                </a:tc>
                <a:extLst>
                  <a:ext uri="{0D108BD9-81ED-4DB2-BD59-A6C34878D82A}">
                    <a16:rowId xmlns:a16="http://schemas.microsoft.com/office/drawing/2014/main" val="84127414"/>
                  </a:ext>
                </a:extLst>
              </a:tr>
            </a:tbl>
          </a:graphicData>
        </a:graphic>
      </p:graphicFrame>
      <p:sp>
        <p:nvSpPr>
          <p:cNvPr id="8" name="TextBox 7">
            <a:extLst>
              <a:ext uri="{FF2B5EF4-FFF2-40B4-BE49-F238E27FC236}">
                <a16:creationId xmlns:a16="http://schemas.microsoft.com/office/drawing/2014/main" id="{2094A172-9B59-4ECE-98CD-865E07CA9AEF}"/>
              </a:ext>
            </a:extLst>
          </p:cNvPr>
          <p:cNvSpPr txBox="1"/>
          <p:nvPr/>
        </p:nvSpPr>
        <p:spPr>
          <a:xfrm>
            <a:off x="7914289" y="3058510"/>
            <a:ext cx="4046481" cy="1200329"/>
          </a:xfrm>
          <a:prstGeom prst="rect">
            <a:avLst/>
          </a:prstGeom>
          <a:noFill/>
        </p:spPr>
        <p:txBody>
          <a:bodyPr wrap="square" rtlCol="0">
            <a:spAutoFit/>
          </a:bodyPr>
          <a:lstStyle/>
          <a:p>
            <a:pPr algn="ctr"/>
            <a:r>
              <a:rPr lang="en-US" b="1" dirty="0">
                <a:solidFill>
                  <a:schemeClr val="accent1"/>
                </a:solidFill>
                <a:latin typeface="Comic Sans MS" panose="030F0702030302020204" pitchFamily="66" charset="0"/>
              </a:rPr>
              <a:t>QUESTION:  </a:t>
            </a:r>
          </a:p>
          <a:p>
            <a:endParaRPr lang="en-US" dirty="0">
              <a:solidFill>
                <a:schemeClr val="bg1"/>
              </a:solidFill>
              <a:latin typeface="Comic Sans MS" panose="030F0702030302020204" pitchFamily="66" charset="0"/>
            </a:endParaRPr>
          </a:p>
          <a:p>
            <a:r>
              <a:rPr lang="en-US" dirty="0">
                <a:solidFill>
                  <a:schemeClr val="bg1"/>
                </a:solidFill>
                <a:latin typeface="Comic Sans MS" panose="030F0702030302020204" pitchFamily="66" charset="0"/>
              </a:rPr>
              <a:t>How may PPE protect the school’s learning environment?</a:t>
            </a:r>
          </a:p>
        </p:txBody>
      </p:sp>
      <p:sp>
        <p:nvSpPr>
          <p:cNvPr id="10" name="Rectangle 9">
            <a:extLst>
              <a:ext uri="{FF2B5EF4-FFF2-40B4-BE49-F238E27FC236}">
                <a16:creationId xmlns:a16="http://schemas.microsoft.com/office/drawing/2014/main" id="{FA8764E1-5CEC-498A-80B8-7729016A4775}"/>
              </a:ext>
            </a:extLst>
          </p:cNvPr>
          <p:cNvSpPr/>
          <p:nvPr/>
        </p:nvSpPr>
        <p:spPr>
          <a:xfrm>
            <a:off x="8029903" y="4561490"/>
            <a:ext cx="3741683" cy="17607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3639070"/>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Badge</Template>
  <TotalTime>71</TotalTime>
  <Words>131</Words>
  <Application>Microsoft Office PowerPoint</Application>
  <PresentationFormat>Widescreen</PresentationFormat>
  <Paragraphs>20</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Comic Sans MS</vt:lpstr>
      <vt:lpstr>Gill Sans MT</vt:lpstr>
      <vt:lpstr>Impact</vt:lpstr>
      <vt:lpstr>Badge</vt:lpstr>
      <vt:lpstr>ASSIGNED JOB:</vt:lpstr>
      <vt:lpstr>Directions: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ASSIGNED JOB:</dc:title>
  <dc:creator>Diana Strouth</dc:creator>
  <cp:lastModifiedBy>Diana Strouth</cp:lastModifiedBy>
  <cp:revision>6</cp:revision>
  <dcterms:created xsi:type="dcterms:W3CDTF">2020-08-02T21:19:01Z</dcterms:created>
  <dcterms:modified xsi:type="dcterms:W3CDTF">2020-08-02T22:30:09Z</dcterms:modified>
</cp:coreProperties>
</file>