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 &amp; R Chart" id="{556BCD03-792E-4384-A1FC-2E6881C91239}">
          <p14:sldIdLst>
            <p14:sldId id="257"/>
          </p14:sldIdLst>
        </p14:section>
        <p14:section name="Mission Statement" id="{C874F078-E9B0-4980-994F-B418E2CBE4F7}">
          <p14:sldIdLst>
            <p14:sldId id="258"/>
          </p14:sldIdLst>
        </p14:section>
        <p14:section name="No Breakout Room Option" id="{50C065E0-79D1-4574-B770-E7C7A83E4FB8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/>
  </p:normalViewPr>
  <p:slideViewPr>
    <p:cSldViewPr snapToGrid="0">
      <p:cViewPr varScale="1">
        <p:scale>
          <a:sx n="39" d="100"/>
          <a:sy n="39" d="100"/>
        </p:scale>
        <p:origin x="6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5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035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38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5840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42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5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24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95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1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4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9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6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17BC0-82C2-4545-AD27-44E69926F845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FFC2A27-27DC-4475-9360-232C20B71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6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EE6664-9E45-4BD8-9800-23E8FF2700EB}"/>
              </a:ext>
            </a:extLst>
          </p:cNvPr>
          <p:cNvSpPr/>
          <p:nvPr/>
        </p:nvSpPr>
        <p:spPr>
          <a:xfrm>
            <a:off x="315104" y="1082006"/>
            <a:ext cx="9511068" cy="2657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Directions: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You will be assigned a location in the meantime choose a group leader who will record the group’s suggestions, save the slide on their desktop and report out for the group.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Once you receive your assigned location, the group leader will enter it on the chart below.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Collaborate as a group to think of at least 2 rights and 2 responsibilities they think having that right may carry.  The group leader will enter ideas on the chart below.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EE7903-DC46-4AA9-948C-22138BCC8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332" y="304800"/>
            <a:ext cx="8596668" cy="6386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Rights and Responsibility Chart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6AC5D38-6291-4F38-9FA4-B5B3DBC48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05050"/>
              </p:ext>
            </p:extLst>
          </p:nvPr>
        </p:nvGraphicFramePr>
        <p:xfrm>
          <a:off x="333828" y="3739400"/>
          <a:ext cx="11543068" cy="2748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4402">
                  <a:extLst>
                    <a:ext uri="{9D8B030D-6E8A-4147-A177-3AD203B41FA5}">
                      <a16:colId xmlns:a16="http://schemas.microsoft.com/office/drawing/2014/main" val="612294919"/>
                    </a:ext>
                  </a:extLst>
                </a:gridCol>
                <a:gridCol w="3764333">
                  <a:extLst>
                    <a:ext uri="{9D8B030D-6E8A-4147-A177-3AD203B41FA5}">
                      <a16:colId xmlns:a16="http://schemas.microsoft.com/office/drawing/2014/main" val="847680141"/>
                    </a:ext>
                  </a:extLst>
                </a:gridCol>
                <a:gridCol w="3764333">
                  <a:extLst>
                    <a:ext uri="{9D8B030D-6E8A-4147-A177-3AD203B41FA5}">
                      <a16:colId xmlns:a16="http://schemas.microsoft.com/office/drawing/2014/main" val="2603632104"/>
                    </a:ext>
                  </a:extLst>
                </a:gridCol>
              </a:tblGrid>
              <a:tr h="614886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Comic Sans MS" panose="030F0702030302020204" pitchFamily="66" charset="0"/>
                        </a:rPr>
                        <a:t>Location: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095809"/>
                  </a:ext>
                </a:extLst>
              </a:tr>
              <a:tr h="504693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2800" dirty="0">
                          <a:latin typeface="Comic Sans MS" panose="030F0702030302020204" pitchFamily="66" charset="0"/>
                        </a:rPr>
                        <a:t>Rights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272015"/>
                  </a:ext>
                </a:extLst>
              </a:tr>
              <a:tr h="93286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2800" dirty="0">
                          <a:latin typeface="Comic Sans MS" panose="030F0702030302020204" pitchFamily="66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2.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120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4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8E3B2B-51B0-4EE5-BFB0-B8F23D730460}"/>
              </a:ext>
            </a:extLst>
          </p:cNvPr>
          <p:cNvSpPr/>
          <p:nvPr/>
        </p:nvSpPr>
        <p:spPr>
          <a:xfrm>
            <a:off x="164497" y="1378856"/>
            <a:ext cx="11558209" cy="290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Directions: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Write your own mission statement on this slide and save to your desktop to share and/or send to the resource officer or teacher.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If you have any questions, you may type a personal message to the resource officer or your teacher.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b="1" dirty="0">
              <a:latin typeface="Comic Sans MS" panose="030F0702030302020204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Mission Statement Prompts: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My mission is to be… (What do you believe is your responsibility as a citizen of your school?)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I will accomplish this by… (What actions will you take to accomplish your mission?)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I will be able to positively affect my community by… (How will your mission affect your community, city, state, nation, and the world?)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0B87B9-E3A2-48B4-8B4C-90F4FCF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77" y="319314"/>
            <a:ext cx="9337523" cy="928914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Comic Sans MS" panose="030F0702030302020204" pitchFamily="66" charset="0"/>
              </a:rPr>
              <a:t>A </a:t>
            </a:r>
            <a:r>
              <a:rPr lang="en-US" sz="2400" b="1" dirty="0">
                <a:latin typeface="Comic Sans MS" panose="030F0702030302020204" pitchFamily="66" charset="0"/>
              </a:rPr>
              <a:t>mission statement </a:t>
            </a:r>
            <a:r>
              <a:rPr lang="en-US" sz="1800" b="1" dirty="0">
                <a:latin typeface="Comic Sans MS" panose="030F0702030302020204" pitchFamily="66" charset="0"/>
              </a:rPr>
              <a:t>is a way to express how you feel, in this case about your responsibilities as a citizen of your school and beyond, and how you will accomplish it.</a:t>
            </a:r>
          </a:p>
        </p:txBody>
      </p:sp>
    </p:spTree>
    <p:extLst>
      <p:ext uri="{BB962C8B-B14F-4D97-AF65-F5344CB8AC3E}">
        <p14:creationId xmlns:p14="http://schemas.microsoft.com/office/powerpoint/2010/main" val="296944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202F5CA7-7C3A-47A5-A94B-558A7B878D76}"/>
              </a:ext>
            </a:extLst>
          </p:cNvPr>
          <p:cNvGraphicFramePr>
            <a:graphicFrameLocks noGrp="1"/>
          </p:cNvGraphicFramePr>
          <p:nvPr/>
        </p:nvGraphicFramePr>
        <p:xfrm>
          <a:off x="826052" y="548676"/>
          <a:ext cx="8127999" cy="5760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6902673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6976331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404015855"/>
                    </a:ext>
                  </a:extLst>
                </a:gridCol>
              </a:tblGrid>
              <a:tr h="6400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97268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172443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NEIGHBORHOOD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9773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CLASSROOM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063781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SCHOOL CAMPUS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795474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67794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902349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63386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651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6691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</TotalTime>
  <Words>268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Comic Sans MS</vt:lpstr>
      <vt:lpstr>Trebuchet MS</vt:lpstr>
      <vt:lpstr>Wingdings 3</vt:lpstr>
      <vt:lpstr>Facet</vt:lpstr>
      <vt:lpstr>Rights and Responsibility Chart</vt:lpstr>
      <vt:lpstr>A mission statement is a way to express how you feel, in this case about your responsibilities as a citizen of your school and beyond, and how you will accomplish it.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2020-08-05T15:31:41Z</dcterms:created>
  <dcterms:modified xsi:type="dcterms:W3CDTF">2020-08-25T17:47:29Z</dcterms:modified>
</cp:coreProperties>
</file>