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7" r:id="rId4"/>
    <p:sldId id="258" r:id="rId5"/>
    <p:sldId id="294" r:id="rId6"/>
    <p:sldId id="295" r:id="rId7"/>
    <p:sldId id="268" r:id="rId8"/>
    <p:sldId id="269" r:id="rId9"/>
    <p:sldId id="263" r:id="rId10"/>
    <p:sldId id="264" r:id="rId11"/>
    <p:sldId id="286" r:id="rId12"/>
    <p:sldId id="287" r:id="rId13"/>
    <p:sldId id="270" r:id="rId14"/>
    <p:sldId id="271" r:id="rId15"/>
    <p:sldId id="259" r:id="rId16"/>
    <p:sldId id="260" r:id="rId17"/>
    <p:sldId id="272" r:id="rId18"/>
    <p:sldId id="273" r:id="rId19"/>
    <p:sldId id="282" r:id="rId20"/>
    <p:sldId id="283" r:id="rId21"/>
    <p:sldId id="298" r:id="rId22"/>
    <p:sldId id="299" r:id="rId23"/>
    <p:sldId id="274" r:id="rId24"/>
    <p:sldId id="275" r:id="rId25"/>
    <p:sldId id="276" r:id="rId26"/>
    <p:sldId id="277" r:id="rId27"/>
    <p:sldId id="280" r:id="rId28"/>
    <p:sldId id="281" r:id="rId29"/>
    <p:sldId id="265" r:id="rId30"/>
    <p:sldId id="266" r:id="rId31"/>
    <p:sldId id="290" r:id="rId32"/>
    <p:sldId id="291" r:id="rId33"/>
    <p:sldId id="284" r:id="rId34"/>
    <p:sldId id="285" r:id="rId35"/>
    <p:sldId id="278" r:id="rId36"/>
    <p:sldId id="279" r:id="rId37"/>
    <p:sldId id="288" r:id="rId38"/>
    <p:sldId id="289" r:id="rId39"/>
    <p:sldId id="292" r:id="rId40"/>
    <p:sldId id="293" r:id="rId41"/>
    <p:sldId id="296" r:id="rId42"/>
    <p:sldId id="297" r:id="rId43"/>
    <p:sldId id="261" r:id="rId44"/>
    <p:sldId id="262" r:id="rId45"/>
    <p:sldId id="300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6EC9D-47EA-4DF0-8B41-3B8DF6272D44}" v="1" dt="2022-06-03T17:01:58.960"/>
    <p1510:client id="{1B816BFF-DEE8-4DF4-8BCA-E2587EABC551}" v="70" dt="2022-06-03T04:10:57.5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dy Brinker" userId="d36098e2-06fc-498e-92f4-f18ec965146c" providerId="ADAL" clId="{1B816BFF-DEE8-4DF4-8BCA-E2587EABC551}"/>
    <pc:docChg chg="undo custSel addSld modSld sldOrd">
      <pc:chgData name="Mindy Brinker" userId="d36098e2-06fc-498e-92f4-f18ec965146c" providerId="ADAL" clId="{1B816BFF-DEE8-4DF4-8BCA-E2587EABC551}" dt="2022-06-03T13:59:52.302" v="773"/>
      <pc:docMkLst>
        <pc:docMk/>
      </pc:docMkLst>
      <pc:sldChg chg="modSp mod">
        <pc:chgData name="Mindy Brinker" userId="d36098e2-06fc-498e-92f4-f18ec965146c" providerId="ADAL" clId="{1B816BFF-DEE8-4DF4-8BCA-E2587EABC551}" dt="2022-06-03T03:22:34.850" v="23" actId="255"/>
        <pc:sldMkLst>
          <pc:docMk/>
          <pc:sldMk cId="1762824685" sldId="257"/>
        </pc:sldMkLst>
        <pc:spChg chg="mod">
          <ac:chgData name="Mindy Brinker" userId="d36098e2-06fc-498e-92f4-f18ec965146c" providerId="ADAL" clId="{1B816BFF-DEE8-4DF4-8BCA-E2587EABC551}" dt="2022-06-03T03:22:34.850" v="23" actId="255"/>
          <ac:spMkLst>
            <pc:docMk/>
            <pc:sldMk cId="1762824685" sldId="257"/>
            <ac:spMk id="6" creationId="{8D1C1B4A-07F3-A3D8-4BCE-29F15986D58F}"/>
          </ac:spMkLst>
        </pc:spChg>
      </pc:sldChg>
      <pc:sldChg chg="modSp mod">
        <pc:chgData name="Mindy Brinker" userId="d36098e2-06fc-498e-92f4-f18ec965146c" providerId="ADAL" clId="{1B816BFF-DEE8-4DF4-8BCA-E2587EABC551}" dt="2022-06-03T03:22:43.104" v="25" actId="255"/>
        <pc:sldMkLst>
          <pc:docMk/>
          <pc:sldMk cId="1055431501" sldId="258"/>
        </pc:sldMkLst>
        <pc:spChg chg="mod">
          <ac:chgData name="Mindy Brinker" userId="d36098e2-06fc-498e-92f4-f18ec965146c" providerId="ADAL" clId="{1B816BFF-DEE8-4DF4-8BCA-E2587EABC551}" dt="2022-06-03T03:22:43.104" v="25" actId="255"/>
          <ac:spMkLst>
            <pc:docMk/>
            <pc:sldMk cId="1055431501" sldId="258"/>
            <ac:spMk id="7" creationId="{09FBD811-42F7-6C32-6BF8-FD49B0F69E8A}"/>
          </ac:spMkLst>
        </pc:spChg>
      </pc:sldChg>
      <pc:sldChg chg="modSp mod ord">
        <pc:chgData name="Mindy Brinker" userId="d36098e2-06fc-498e-92f4-f18ec965146c" providerId="ADAL" clId="{1B816BFF-DEE8-4DF4-8BCA-E2587EABC551}" dt="2022-06-03T13:44:36.177" v="729"/>
        <pc:sldMkLst>
          <pc:docMk/>
          <pc:sldMk cId="2670677888" sldId="259"/>
        </pc:sldMkLst>
        <pc:spChg chg="mod">
          <ac:chgData name="Mindy Brinker" userId="d36098e2-06fc-498e-92f4-f18ec965146c" providerId="ADAL" clId="{1B816BFF-DEE8-4DF4-8BCA-E2587EABC551}" dt="2022-06-03T03:22:51.676" v="26" actId="255"/>
          <ac:spMkLst>
            <pc:docMk/>
            <pc:sldMk cId="2670677888" sldId="259"/>
            <ac:spMk id="10" creationId="{40B21744-AA88-0B11-F74F-E03AD7DB7B20}"/>
          </ac:spMkLst>
        </pc:spChg>
      </pc:sldChg>
      <pc:sldChg chg="modSp mod ord">
        <pc:chgData name="Mindy Brinker" userId="d36098e2-06fc-498e-92f4-f18ec965146c" providerId="ADAL" clId="{1B816BFF-DEE8-4DF4-8BCA-E2587EABC551}" dt="2022-06-03T13:44:49.579" v="731"/>
        <pc:sldMkLst>
          <pc:docMk/>
          <pc:sldMk cId="3140648296" sldId="260"/>
        </pc:sldMkLst>
        <pc:spChg chg="mod">
          <ac:chgData name="Mindy Brinker" userId="d36098e2-06fc-498e-92f4-f18ec965146c" providerId="ADAL" clId="{1B816BFF-DEE8-4DF4-8BCA-E2587EABC551}" dt="2022-06-03T03:22:59.346" v="27" actId="255"/>
          <ac:spMkLst>
            <pc:docMk/>
            <pc:sldMk cId="3140648296" sldId="260"/>
            <ac:spMk id="6" creationId="{731A33EF-0484-54A9-7265-475E18C2738F}"/>
          </ac:spMkLst>
        </pc:spChg>
      </pc:sldChg>
      <pc:sldChg chg="modSp mod ord">
        <pc:chgData name="Mindy Brinker" userId="d36098e2-06fc-498e-92f4-f18ec965146c" providerId="ADAL" clId="{1B816BFF-DEE8-4DF4-8BCA-E2587EABC551}" dt="2022-06-03T13:46:45.741" v="739"/>
        <pc:sldMkLst>
          <pc:docMk/>
          <pc:sldMk cId="3960043246" sldId="261"/>
        </pc:sldMkLst>
        <pc:spChg chg="mod">
          <ac:chgData name="Mindy Brinker" userId="d36098e2-06fc-498e-92f4-f18ec965146c" providerId="ADAL" clId="{1B816BFF-DEE8-4DF4-8BCA-E2587EABC551}" dt="2022-06-03T03:23:08.440" v="29"/>
          <ac:spMkLst>
            <pc:docMk/>
            <pc:sldMk cId="3960043246" sldId="261"/>
            <ac:spMk id="6" creationId="{17DB7AD1-FBDC-E476-9E46-F5A4D490FC68}"/>
          </ac:spMkLst>
        </pc:spChg>
      </pc:sldChg>
      <pc:sldChg chg="modSp mod ord">
        <pc:chgData name="Mindy Brinker" userId="d36098e2-06fc-498e-92f4-f18ec965146c" providerId="ADAL" clId="{1B816BFF-DEE8-4DF4-8BCA-E2587EABC551}" dt="2022-06-03T13:47:01.889" v="741"/>
        <pc:sldMkLst>
          <pc:docMk/>
          <pc:sldMk cId="1929004017" sldId="262"/>
        </pc:sldMkLst>
        <pc:spChg chg="mod">
          <ac:chgData name="Mindy Brinker" userId="d36098e2-06fc-498e-92f4-f18ec965146c" providerId="ADAL" clId="{1B816BFF-DEE8-4DF4-8BCA-E2587EABC551}" dt="2022-06-03T03:23:18.679" v="30" actId="255"/>
          <ac:spMkLst>
            <pc:docMk/>
            <pc:sldMk cId="1929004017" sldId="262"/>
            <ac:spMk id="6" creationId="{79A5AEF1-5302-BA51-6888-E05435554196}"/>
          </ac:spMkLst>
        </pc:spChg>
      </pc:sldChg>
      <pc:sldChg chg="modSp mod">
        <pc:chgData name="Mindy Brinker" userId="d36098e2-06fc-498e-92f4-f18ec965146c" providerId="ADAL" clId="{1B816BFF-DEE8-4DF4-8BCA-E2587EABC551}" dt="2022-06-03T03:23:28.056" v="31" actId="255"/>
        <pc:sldMkLst>
          <pc:docMk/>
          <pc:sldMk cId="3736439659" sldId="263"/>
        </pc:sldMkLst>
        <pc:spChg chg="mod">
          <ac:chgData name="Mindy Brinker" userId="d36098e2-06fc-498e-92f4-f18ec965146c" providerId="ADAL" clId="{1B816BFF-DEE8-4DF4-8BCA-E2587EABC551}" dt="2022-06-03T03:23:28.056" v="31" actId="255"/>
          <ac:spMkLst>
            <pc:docMk/>
            <pc:sldMk cId="3736439659" sldId="263"/>
            <ac:spMk id="6" creationId="{EEA5988D-B722-F878-6D6B-D6FC9E455143}"/>
          </ac:spMkLst>
        </pc:spChg>
      </pc:sldChg>
      <pc:sldChg chg="modSp mod">
        <pc:chgData name="Mindy Brinker" userId="d36098e2-06fc-498e-92f4-f18ec965146c" providerId="ADAL" clId="{1B816BFF-DEE8-4DF4-8BCA-E2587EABC551}" dt="2022-06-03T03:23:33.866" v="32" actId="255"/>
        <pc:sldMkLst>
          <pc:docMk/>
          <pc:sldMk cId="800092259" sldId="264"/>
        </pc:sldMkLst>
        <pc:spChg chg="mod">
          <ac:chgData name="Mindy Brinker" userId="d36098e2-06fc-498e-92f4-f18ec965146c" providerId="ADAL" clId="{1B816BFF-DEE8-4DF4-8BCA-E2587EABC551}" dt="2022-06-03T03:23:33.866" v="32" actId="255"/>
          <ac:spMkLst>
            <pc:docMk/>
            <pc:sldMk cId="800092259" sldId="264"/>
            <ac:spMk id="6" creationId="{94111D65-2B70-D34B-ACCA-7782DBC1D7B6}"/>
          </ac:spMkLst>
        </pc:spChg>
      </pc:sldChg>
      <pc:sldChg chg="modSp mod ord">
        <pc:chgData name="Mindy Brinker" userId="d36098e2-06fc-498e-92f4-f18ec965146c" providerId="ADAL" clId="{1B816BFF-DEE8-4DF4-8BCA-E2587EABC551}" dt="2022-06-03T13:52:24.846" v="755"/>
        <pc:sldMkLst>
          <pc:docMk/>
          <pc:sldMk cId="2188063781" sldId="265"/>
        </pc:sldMkLst>
        <pc:spChg chg="mod">
          <ac:chgData name="Mindy Brinker" userId="d36098e2-06fc-498e-92f4-f18ec965146c" providerId="ADAL" clId="{1B816BFF-DEE8-4DF4-8BCA-E2587EABC551}" dt="2022-06-03T03:29:11.623" v="68" actId="13926"/>
          <ac:spMkLst>
            <pc:docMk/>
            <pc:sldMk cId="2188063781" sldId="265"/>
            <ac:spMk id="6" creationId="{26C69164-3528-4267-C401-3B211F879C4C}"/>
          </ac:spMkLst>
        </pc:spChg>
      </pc:sldChg>
      <pc:sldChg chg="modSp mod ord">
        <pc:chgData name="Mindy Brinker" userId="d36098e2-06fc-498e-92f4-f18ec965146c" providerId="ADAL" clId="{1B816BFF-DEE8-4DF4-8BCA-E2587EABC551}" dt="2022-06-03T13:52:43.103" v="757"/>
        <pc:sldMkLst>
          <pc:docMk/>
          <pc:sldMk cId="2914578617" sldId="266"/>
        </pc:sldMkLst>
        <pc:spChg chg="mod">
          <ac:chgData name="Mindy Brinker" userId="d36098e2-06fc-498e-92f4-f18ec965146c" providerId="ADAL" clId="{1B816BFF-DEE8-4DF4-8BCA-E2587EABC551}" dt="2022-06-03T03:23:48.612" v="34" actId="255"/>
          <ac:spMkLst>
            <pc:docMk/>
            <pc:sldMk cId="2914578617" sldId="266"/>
            <ac:spMk id="6" creationId="{FC7E7FD1-3EE8-F8D5-7784-FB98AD0BFDF7}"/>
          </ac:spMkLst>
        </pc:spChg>
      </pc:sldChg>
      <pc:sldChg chg="addSp modSp new mod setBg">
        <pc:chgData name="Mindy Brinker" userId="d36098e2-06fc-498e-92f4-f18ec965146c" providerId="ADAL" clId="{1B816BFF-DEE8-4DF4-8BCA-E2587EABC551}" dt="2022-06-03T03:22:08.476" v="22" actId="1076"/>
        <pc:sldMkLst>
          <pc:docMk/>
          <pc:sldMk cId="718707600" sldId="267"/>
        </pc:sldMkLst>
        <pc:spChg chg="mod">
          <ac:chgData name="Mindy Brinker" userId="d36098e2-06fc-498e-92f4-f18ec965146c" providerId="ADAL" clId="{1B816BFF-DEE8-4DF4-8BCA-E2587EABC551}" dt="2022-06-03T03:21:53.601" v="17" actId="26606"/>
          <ac:spMkLst>
            <pc:docMk/>
            <pc:sldMk cId="718707600" sldId="267"/>
            <ac:spMk id="2" creationId="{AF2949CA-98E6-7414-515F-4F22370A8DFC}"/>
          </ac:spMkLst>
        </pc:spChg>
        <pc:spChg chg="mod">
          <ac:chgData name="Mindy Brinker" userId="d36098e2-06fc-498e-92f4-f18ec965146c" providerId="ADAL" clId="{1B816BFF-DEE8-4DF4-8BCA-E2587EABC551}" dt="2022-06-03T03:21:53.601" v="17" actId="26606"/>
          <ac:spMkLst>
            <pc:docMk/>
            <pc:sldMk cId="718707600" sldId="267"/>
            <ac:spMk id="3" creationId="{7E4EFC37-7B6F-80B3-40C5-ED36FEEFB263}"/>
          </ac:spMkLst>
        </pc:spChg>
        <pc:picChg chg="add mod">
          <ac:chgData name="Mindy Brinker" userId="d36098e2-06fc-498e-92f4-f18ec965146c" providerId="ADAL" clId="{1B816BFF-DEE8-4DF4-8BCA-E2587EABC551}" dt="2022-06-03T03:22:08.476" v="22" actId="1076"/>
          <ac:picMkLst>
            <pc:docMk/>
            <pc:sldMk cId="718707600" sldId="267"/>
            <ac:picMk id="5" creationId="{642F4147-5AF8-322E-D4D2-39F7D6D77A83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47:16.412" v="743"/>
        <pc:sldMkLst>
          <pc:docMk/>
          <pc:sldMk cId="892353540" sldId="268"/>
        </pc:sldMkLst>
        <pc:spChg chg="mod">
          <ac:chgData name="Mindy Brinker" userId="d36098e2-06fc-498e-92f4-f18ec965146c" providerId="ADAL" clId="{1B816BFF-DEE8-4DF4-8BCA-E2587EABC551}" dt="2022-06-03T03:28:12.642" v="44" actId="20577"/>
          <ac:spMkLst>
            <pc:docMk/>
            <pc:sldMk cId="892353540" sldId="268"/>
            <ac:spMk id="2" creationId="{EEAC2425-960A-70A0-1B1F-FFF0FCC7A5E5}"/>
          </ac:spMkLst>
        </pc:spChg>
        <pc:spChg chg="del">
          <ac:chgData name="Mindy Brinker" userId="d36098e2-06fc-498e-92f4-f18ec965146c" providerId="ADAL" clId="{1B816BFF-DEE8-4DF4-8BCA-E2587EABC551}" dt="2022-06-03T03:28:21.559" v="51"/>
          <ac:spMkLst>
            <pc:docMk/>
            <pc:sldMk cId="892353540" sldId="268"/>
            <ac:spMk id="3" creationId="{4DBD5C2D-9B72-D7E8-0007-F2DC84A130A5}"/>
          </ac:spMkLst>
        </pc:spChg>
        <pc:spChg chg="add del mod">
          <ac:chgData name="Mindy Brinker" userId="d36098e2-06fc-498e-92f4-f18ec965146c" providerId="ADAL" clId="{1B816BFF-DEE8-4DF4-8BCA-E2587EABC551}" dt="2022-06-03T03:28:57.053" v="67"/>
          <ac:spMkLst>
            <pc:docMk/>
            <pc:sldMk cId="892353540" sldId="268"/>
            <ac:spMk id="6" creationId="{67FEAD84-4B5D-2E9D-97F5-DD53C32F5919}"/>
          </ac:spMkLst>
        </pc:spChg>
        <pc:spChg chg="add mod">
          <ac:chgData name="Mindy Brinker" userId="d36098e2-06fc-498e-92f4-f18ec965146c" providerId="ADAL" clId="{1B816BFF-DEE8-4DF4-8BCA-E2587EABC551}" dt="2022-06-03T03:29:45.046" v="72" actId="1076"/>
          <ac:spMkLst>
            <pc:docMk/>
            <pc:sldMk cId="892353540" sldId="268"/>
            <ac:spMk id="9" creationId="{C330E3C4-7A94-7D46-C3A0-ECF886D2BDE8}"/>
          </ac:spMkLst>
        </pc:spChg>
        <pc:picChg chg="add mod">
          <ac:chgData name="Mindy Brinker" userId="d36098e2-06fc-498e-92f4-f18ec965146c" providerId="ADAL" clId="{1B816BFF-DEE8-4DF4-8BCA-E2587EABC551}" dt="2022-06-03T03:28:31.580" v="56" actId="1076"/>
          <ac:picMkLst>
            <pc:docMk/>
            <pc:sldMk cId="892353540" sldId="268"/>
            <ac:picMk id="5" creationId="{1FBE2379-BD6B-EB23-1C46-DBD20BE933AA}"/>
          </ac:picMkLst>
        </pc:picChg>
        <pc:picChg chg="add del">
          <ac:chgData name="Mindy Brinker" userId="d36098e2-06fc-498e-92f4-f18ec965146c" providerId="ADAL" clId="{1B816BFF-DEE8-4DF4-8BCA-E2587EABC551}" dt="2022-06-03T03:28:57.051" v="65" actId="478"/>
          <ac:picMkLst>
            <pc:docMk/>
            <pc:sldMk cId="892353540" sldId="268"/>
            <ac:picMk id="8" creationId="{720D5E38-A580-222B-1A95-B1FA3E70303F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47:29.542" v="745"/>
        <pc:sldMkLst>
          <pc:docMk/>
          <pc:sldMk cId="1542648815" sldId="269"/>
        </pc:sldMkLst>
        <pc:spChg chg="mod">
          <ac:chgData name="Mindy Brinker" userId="d36098e2-06fc-498e-92f4-f18ec965146c" providerId="ADAL" clId="{1B816BFF-DEE8-4DF4-8BCA-E2587EABC551}" dt="2022-06-03T03:28:17.111" v="50" actId="20577"/>
          <ac:spMkLst>
            <pc:docMk/>
            <pc:sldMk cId="1542648815" sldId="269"/>
            <ac:spMk id="2" creationId="{BE330EE0-3A54-5650-5075-EDAAF1AA15FB}"/>
          </ac:spMkLst>
        </pc:spChg>
        <pc:spChg chg="del">
          <ac:chgData name="Mindy Brinker" userId="d36098e2-06fc-498e-92f4-f18ec965146c" providerId="ADAL" clId="{1B816BFF-DEE8-4DF4-8BCA-E2587EABC551}" dt="2022-06-03T03:28:35.295" v="57"/>
          <ac:spMkLst>
            <pc:docMk/>
            <pc:sldMk cId="1542648815" sldId="269"/>
            <ac:spMk id="3" creationId="{2C491F40-AC7C-6092-8AF6-43BE1DD1AE34}"/>
          </ac:spMkLst>
        </pc:spChg>
        <pc:spChg chg="add mod">
          <ac:chgData name="Mindy Brinker" userId="d36098e2-06fc-498e-92f4-f18ec965146c" providerId="ADAL" clId="{1B816BFF-DEE8-4DF4-8BCA-E2587EABC551}" dt="2022-06-03T03:30:23.731" v="78" actId="13926"/>
          <ac:spMkLst>
            <pc:docMk/>
            <pc:sldMk cId="1542648815" sldId="269"/>
            <ac:spMk id="6" creationId="{9424179A-3094-7722-D217-61A596815865}"/>
          </ac:spMkLst>
        </pc:spChg>
        <pc:picChg chg="add mod">
          <ac:chgData name="Mindy Brinker" userId="d36098e2-06fc-498e-92f4-f18ec965146c" providerId="ADAL" clId="{1B816BFF-DEE8-4DF4-8BCA-E2587EABC551}" dt="2022-06-03T03:28:44.370" v="62" actId="1076"/>
          <ac:picMkLst>
            <pc:docMk/>
            <pc:sldMk cId="1542648815" sldId="269"/>
            <ac:picMk id="5" creationId="{B9B73FB6-4385-254F-0B08-8DA3A7540925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31:22.344" v="110" actId="1076"/>
        <pc:sldMkLst>
          <pc:docMk/>
          <pc:sldMk cId="3239724699" sldId="270"/>
        </pc:sldMkLst>
        <pc:spChg chg="mod">
          <ac:chgData name="Mindy Brinker" userId="d36098e2-06fc-498e-92f4-f18ec965146c" providerId="ADAL" clId="{1B816BFF-DEE8-4DF4-8BCA-E2587EABC551}" dt="2022-06-03T03:30:30.356" v="87" actId="20577"/>
          <ac:spMkLst>
            <pc:docMk/>
            <pc:sldMk cId="3239724699" sldId="270"/>
            <ac:spMk id="2" creationId="{68F39651-D70B-051D-655B-A72AE5C5D386}"/>
          </ac:spMkLst>
        </pc:spChg>
        <pc:spChg chg="del">
          <ac:chgData name="Mindy Brinker" userId="d36098e2-06fc-498e-92f4-f18ec965146c" providerId="ADAL" clId="{1B816BFF-DEE8-4DF4-8BCA-E2587EABC551}" dt="2022-06-03T03:30:40.783" v="95"/>
          <ac:spMkLst>
            <pc:docMk/>
            <pc:sldMk cId="3239724699" sldId="270"/>
            <ac:spMk id="3" creationId="{F747EEE6-9293-BA87-23B3-345CA1198ECE}"/>
          </ac:spMkLst>
        </pc:spChg>
        <pc:spChg chg="add mod">
          <ac:chgData name="Mindy Brinker" userId="d36098e2-06fc-498e-92f4-f18ec965146c" providerId="ADAL" clId="{1B816BFF-DEE8-4DF4-8BCA-E2587EABC551}" dt="2022-06-03T03:31:22.344" v="110" actId="1076"/>
          <ac:spMkLst>
            <pc:docMk/>
            <pc:sldMk cId="3239724699" sldId="270"/>
            <ac:spMk id="6" creationId="{930EFE0F-D775-AE5D-96C4-1711529E11AC}"/>
          </ac:spMkLst>
        </pc:spChg>
        <pc:picChg chg="add mod">
          <ac:chgData name="Mindy Brinker" userId="d36098e2-06fc-498e-92f4-f18ec965146c" providerId="ADAL" clId="{1B816BFF-DEE8-4DF4-8BCA-E2587EABC551}" dt="2022-06-03T03:30:46.590" v="100" actId="1076"/>
          <ac:picMkLst>
            <pc:docMk/>
            <pc:sldMk cId="3239724699" sldId="270"/>
            <ac:picMk id="5" creationId="{D2E61BBC-647B-22D3-DB1E-26885C0A32FC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32:00.369" v="116" actId="13926"/>
        <pc:sldMkLst>
          <pc:docMk/>
          <pc:sldMk cId="3390116409" sldId="271"/>
        </pc:sldMkLst>
        <pc:spChg chg="mod">
          <ac:chgData name="Mindy Brinker" userId="d36098e2-06fc-498e-92f4-f18ec965146c" providerId="ADAL" clId="{1B816BFF-DEE8-4DF4-8BCA-E2587EABC551}" dt="2022-06-03T03:30:35.411" v="94" actId="20577"/>
          <ac:spMkLst>
            <pc:docMk/>
            <pc:sldMk cId="3390116409" sldId="271"/>
            <ac:spMk id="2" creationId="{AE703E00-206A-E2D2-4F1D-B8B92D1E0005}"/>
          </ac:spMkLst>
        </pc:spChg>
        <pc:spChg chg="del">
          <ac:chgData name="Mindy Brinker" userId="d36098e2-06fc-498e-92f4-f18ec965146c" providerId="ADAL" clId="{1B816BFF-DEE8-4DF4-8BCA-E2587EABC551}" dt="2022-06-03T03:30:50.586" v="101"/>
          <ac:spMkLst>
            <pc:docMk/>
            <pc:sldMk cId="3390116409" sldId="271"/>
            <ac:spMk id="3" creationId="{447A573C-0600-E143-CC76-13A4C72AE9F6}"/>
          </ac:spMkLst>
        </pc:spChg>
        <pc:spChg chg="add mod">
          <ac:chgData name="Mindy Brinker" userId="d36098e2-06fc-498e-92f4-f18ec965146c" providerId="ADAL" clId="{1B816BFF-DEE8-4DF4-8BCA-E2587EABC551}" dt="2022-06-03T03:32:00.369" v="116" actId="13926"/>
          <ac:spMkLst>
            <pc:docMk/>
            <pc:sldMk cId="3390116409" sldId="271"/>
            <ac:spMk id="6" creationId="{0FCEBF5F-1AFC-CD0B-25C4-1FA7984521CE}"/>
          </ac:spMkLst>
        </pc:spChg>
        <pc:picChg chg="add mod">
          <ac:chgData name="Mindy Brinker" userId="d36098e2-06fc-498e-92f4-f18ec965146c" providerId="ADAL" clId="{1B816BFF-DEE8-4DF4-8BCA-E2587EABC551}" dt="2022-06-03T03:30:56.785" v="106" actId="1076"/>
          <ac:picMkLst>
            <pc:docMk/>
            <pc:sldMk cId="3390116409" sldId="271"/>
            <ac:picMk id="5" creationId="{84F085BC-C473-54A7-A3A3-E1B9915EDF40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35:54.107" v="162" actId="1076"/>
        <pc:sldMkLst>
          <pc:docMk/>
          <pc:sldMk cId="3031079941" sldId="272"/>
        </pc:sldMkLst>
        <pc:spChg chg="mod">
          <ac:chgData name="Mindy Brinker" userId="d36098e2-06fc-498e-92f4-f18ec965146c" providerId="ADAL" clId="{1B816BFF-DEE8-4DF4-8BCA-E2587EABC551}" dt="2022-06-03T03:32:10.192" v="126" actId="20577"/>
          <ac:spMkLst>
            <pc:docMk/>
            <pc:sldMk cId="3031079941" sldId="272"/>
            <ac:spMk id="2" creationId="{D72C776A-78CD-7C0C-02F3-C1EE6CC6AF05}"/>
          </ac:spMkLst>
        </pc:spChg>
        <pc:spChg chg="del">
          <ac:chgData name="Mindy Brinker" userId="d36098e2-06fc-498e-92f4-f18ec965146c" providerId="ADAL" clId="{1B816BFF-DEE8-4DF4-8BCA-E2587EABC551}" dt="2022-06-03T03:32:18.036" v="133"/>
          <ac:spMkLst>
            <pc:docMk/>
            <pc:sldMk cId="3031079941" sldId="272"/>
            <ac:spMk id="3" creationId="{666D010E-F763-1703-D830-622FD010E650}"/>
          </ac:spMkLst>
        </pc:spChg>
        <pc:spChg chg="add mod">
          <ac:chgData name="Mindy Brinker" userId="d36098e2-06fc-498e-92f4-f18ec965146c" providerId="ADAL" clId="{1B816BFF-DEE8-4DF4-8BCA-E2587EABC551}" dt="2022-06-03T03:32:59.220" v="142" actId="1076"/>
          <ac:spMkLst>
            <pc:docMk/>
            <pc:sldMk cId="3031079941" sldId="272"/>
            <ac:spMk id="6" creationId="{D4F76A8F-A5AA-F3B3-DA72-101D56B8B5AF}"/>
          </ac:spMkLst>
        </pc:spChg>
        <pc:spChg chg="add del mod">
          <ac:chgData name="Mindy Brinker" userId="d36098e2-06fc-498e-92f4-f18ec965146c" providerId="ADAL" clId="{1B816BFF-DEE8-4DF4-8BCA-E2587EABC551}" dt="2022-06-03T03:35:42.533" v="155"/>
          <ac:spMkLst>
            <pc:docMk/>
            <pc:sldMk cId="3031079941" sldId="272"/>
            <ac:spMk id="8" creationId="{71D4928B-8796-AA41-5D11-407C6C21B5E0}"/>
          </ac:spMkLst>
        </pc:spChg>
        <pc:picChg chg="add del mod">
          <ac:chgData name="Mindy Brinker" userId="d36098e2-06fc-498e-92f4-f18ec965146c" providerId="ADAL" clId="{1B816BFF-DEE8-4DF4-8BCA-E2587EABC551}" dt="2022-06-03T03:35:35.623" v="153" actId="478"/>
          <ac:picMkLst>
            <pc:docMk/>
            <pc:sldMk cId="3031079941" sldId="272"/>
            <ac:picMk id="5" creationId="{4F91437E-0E06-CF0B-D33D-F68532B48F81}"/>
          </ac:picMkLst>
        </pc:picChg>
        <pc:picChg chg="add mod">
          <ac:chgData name="Mindy Brinker" userId="d36098e2-06fc-498e-92f4-f18ec965146c" providerId="ADAL" clId="{1B816BFF-DEE8-4DF4-8BCA-E2587EABC551}" dt="2022-06-03T03:35:54.107" v="162" actId="1076"/>
          <ac:picMkLst>
            <pc:docMk/>
            <pc:sldMk cId="3031079941" sldId="272"/>
            <ac:picMk id="10" creationId="{54E07785-39DB-DBBE-024C-153DFAF031A5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36:47.339" v="175" actId="13926"/>
        <pc:sldMkLst>
          <pc:docMk/>
          <pc:sldMk cId="2310874553" sldId="273"/>
        </pc:sldMkLst>
        <pc:spChg chg="mod">
          <ac:chgData name="Mindy Brinker" userId="d36098e2-06fc-498e-92f4-f18ec965146c" providerId="ADAL" clId="{1B816BFF-DEE8-4DF4-8BCA-E2587EABC551}" dt="2022-06-03T03:32:14.233" v="132" actId="20577"/>
          <ac:spMkLst>
            <pc:docMk/>
            <pc:sldMk cId="2310874553" sldId="273"/>
            <ac:spMk id="2" creationId="{1586D462-49A4-32AD-1D89-CEF926E62135}"/>
          </ac:spMkLst>
        </pc:spChg>
        <pc:spChg chg="del">
          <ac:chgData name="Mindy Brinker" userId="d36098e2-06fc-498e-92f4-f18ec965146c" providerId="ADAL" clId="{1B816BFF-DEE8-4DF4-8BCA-E2587EABC551}" dt="2022-06-03T03:33:09.549" v="143"/>
          <ac:spMkLst>
            <pc:docMk/>
            <pc:sldMk cId="2310874553" sldId="273"/>
            <ac:spMk id="3" creationId="{12A6871A-D75B-BEF4-5F79-C45334FB9E9D}"/>
          </ac:spMkLst>
        </pc:spChg>
        <pc:spChg chg="add mod">
          <ac:chgData name="Mindy Brinker" userId="d36098e2-06fc-498e-92f4-f18ec965146c" providerId="ADAL" clId="{1B816BFF-DEE8-4DF4-8BCA-E2587EABC551}" dt="2022-06-03T03:36:47.339" v="175" actId="13926"/>
          <ac:spMkLst>
            <pc:docMk/>
            <pc:sldMk cId="2310874553" sldId="273"/>
            <ac:spMk id="6" creationId="{CAE16191-4844-675B-6C04-3BD35D12F207}"/>
          </ac:spMkLst>
        </pc:spChg>
        <pc:spChg chg="add del mod">
          <ac:chgData name="Mindy Brinker" userId="d36098e2-06fc-498e-92f4-f18ec965146c" providerId="ADAL" clId="{1B816BFF-DEE8-4DF4-8BCA-E2587EABC551}" dt="2022-06-03T03:35:57.998" v="163"/>
          <ac:spMkLst>
            <pc:docMk/>
            <pc:sldMk cId="2310874553" sldId="273"/>
            <ac:spMk id="8" creationId="{85574741-D55B-6A17-ED46-268CB591A74E}"/>
          </ac:spMkLst>
        </pc:spChg>
        <pc:picChg chg="add del mod">
          <ac:chgData name="Mindy Brinker" userId="d36098e2-06fc-498e-92f4-f18ec965146c" providerId="ADAL" clId="{1B816BFF-DEE8-4DF4-8BCA-E2587EABC551}" dt="2022-06-03T03:35:38.414" v="154" actId="478"/>
          <ac:picMkLst>
            <pc:docMk/>
            <pc:sldMk cId="2310874553" sldId="273"/>
            <ac:picMk id="5" creationId="{F6E65B23-F519-3DD3-C8FD-5976A14C4346}"/>
          </ac:picMkLst>
        </pc:picChg>
        <pc:picChg chg="add mod">
          <ac:chgData name="Mindy Brinker" userId="d36098e2-06fc-498e-92f4-f18ec965146c" providerId="ADAL" clId="{1B816BFF-DEE8-4DF4-8BCA-E2587EABC551}" dt="2022-06-03T03:36:07.682" v="169" actId="1076"/>
          <ac:picMkLst>
            <pc:docMk/>
            <pc:sldMk cId="2310874553" sldId="273"/>
            <ac:picMk id="10" creationId="{33E4BDC1-D3DB-E53D-F424-438113AF56D8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39:44.483" v="209" actId="1076"/>
        <pc:sldMkLst>
          <pc:docMk/>
          <pc:sldMk cId="1203792133" sldId="274"/>
        </pc:sldMkLst>
        <pc:spChg chg="mod">
          <ac:chgData name="Mindy Brinker" userId="d36098e2-06fc-498e-92f4-f18ec965146c" providerId="ADAL" clId="{1B816BFF-DEE8-4DF4-8BCA-E2587EABC551}" dt="2022-06-03T03:38:20.429" v="185" actId="20577"/>
          <ac:spMkLst>
            <pc:docMk/>
            <pc:sldMk cId="1203792133" sldId="274"/>
            <ac:spMk id="2" creationId="{D672713C-4AB7-41D3-7882-3EDEFD47DC43}"/>
          </ac:spMkLst>
        </pc:spChg>
        <pc:spChg chg="del">
          <ac:chgData name="Mindy Brinker" userId="d36098e2-06fc-498e-92f4-f18ec965146c" providerId="ADAL" clId="{1B816BFF-DEE8-4DF4-8BCA-E2587EABC551}" dt="2022-06-03T03:38:28.160" v="192"/>
          <ac:spMkLst>
            <pc:docMk/>
            <pc:sldMk cId="1203792133" sldId="274"/>
            <ac:spMk id="3" creationId="{1AAF7A9D-1BB3-3DC4-4EB7-BA4F3B95BDBB}"/>
          </ac:spMkLst>
        </pc:spChg>
        <pc:spChg chg="add mod">
          <ac:chgData name="Mindy Brinker" userId="d36098e2-06fc-498e-92f4-f18ec965146c" providerId="ADAL" clId="{1B816BFF-DEE8-4DF4-8BCA-E2587EABC551}" dt="2022-06-03T03:39:44.483" v="209" actId="1076"/>
          <ac:spMkLst>
            <pc:docMk/>
            <pc:sldMk cId="1203792133" sldId="274"/>
            <ac:spMk id="6" creationId="{2E87EBEB-EC82-8841-65E7-BA0F4D88FE9C}"/>
          </ac:spMkLst>
        </pc:spChg>
        <pc:picChg chg="add mod">
          <ac:chgData name="Mindy Brinker" userId="d36098e2-06fc-498e-92f4-f18ec965146c" providerId="ADAL" clId="{1B816BFF-DEE8-4DF4-8BCA-E2587EABC551}" dt="2022-06-03T03:38:33.524" v="197" actId="1076"/>
          <ac:picMkLst>
            <pc:docMk/>
            <pc:sldMk cId="1203792133" sldId="274"/>
            <ac:picMk id="5" creationId="{FEE54926-FE2C-5857-A655-A9EF010C5CF5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40:32.507" v="214" actId="13926"/>
        <pc:sldMkLst>
          <pc:docMk/>
          <pc:sldMk cId="2227599736" sldId="275"/>
        </pc:sldMkLst>
        <pc:spChg chg="mod">
          <ac:chgData name="Mindy Brinker" userId="d36098e2-06fc-498e-92f4-f18ec965146c" providerId="ADAL" clId="{1B816BFF-DEE8-4DF4-8BCA-E2587EABC551}" dt="2022-06-03T03:38:24.075" v="191" actId="20577"/>
          <ac:spMkLst>
            <pc:docMk/>
            <pc:sldMk cId="2227599736" sldId="275"/>
            <ac:spMk id="2" creationId="{334B9256-9940-76B8-0779-5F0BA9CCAB43}"/>
          </ac:spMkLst>
        </pc:spChg>
        <pc:spChg chg="del">
          <ac:chgData name="Mindy Brinker" userId="d36098e2-06fc-498e-92f4-f18ec965146c" providerId="ADAL" clId="{1B816BFF-DEE8-4DF4-8BCA-E2587EABC551}" dt="2022-06-03T03:38:37.026" v="198"/>
          <ac:spMkLst>
            <pc:docMk/>
            <pc:sldMk cId="2227599736" sldId="275"/>
            <ac:spMk id="3" creationId="{CBE6A10B-A496-372F-6380-7AA6DD9A8711}"/>
          </ac:spMkLst>
        </pc:spChg>
        <pc:spChg chg="add mod">
          <ac:chgData name="Mindy Brinker" userId="d36098e2-06fc-498e-92f4-f18ec965146c" providerId="ADAL" clId="{1B816BFF-DEE8-4DF4-8BCA-E2587EABC551}" dt="2022-06-03T03:40:32.507" v="214" actId="13926"/>
          <ac:spMkLst>
            <pc:docMk/>
            <pc:sldMk cId="2227599736" sldId="275"/>
            <ac:spMk id="6" creationId="{DA6F2A3F-8C57-5198-4A78-57DA139416BE}"/>
          </ac:spMkLst>
        </pc:spChg>
        <pc:picChg chg="add mod">
          <ac:chgData name="Mindy Brinker" userId="d36098e2-06fc-498e-92f4-f18ec965146c" providerId="ADAL" clId="{1B816BFF-DEE8-4DF4-8BCA-E2587EABC551}" dt="2022-06-03T03:38:49.854" v="205" actId="1076"/>
          <ac:picMkLst>
            <pc:docMk/>
            <pc:sldMk cId="2227599736" sldId="275"/>
            <ac:picMk id="5" creationId="{0D2B791D-4247-8A2D-8E2F-B623CF770B80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46:35.088" v="252" actId="1076"/>
        <pc:sldMkLst>
          <pc:docMk/>
          <pc:sldMk cId="4201899368" sldId="276"/>
        </pc:sldMkLst>
        <pc:spChg chg="mod">
          <ac:chgData name="Mindy Brinker" userId="d36098e2-06fc-498e-92f4-f18ec965146c" providerId="ADAL" clId="{1B816BFF-DEE8-4DF4-8BCA-E2587EABC551}" dt="2022-06-03T03:44:24.185" v="224" actId="20577"/>
          <ac:spMkLst>
            <pc:docMk/>
            <pc:sldMk cId="4201899368" sldId="276"/>
            <ac:spMk id="2" creationId="{4C7FF24A-68A9-793C-64AA-6E60A0839650}"/>
          </ac:spMkLst>
        </pc:spChg>
        <pc:spChg chg="del">
          <ac:chgData name="Mindy Brinker" userId="d36098e2-06fc-498e-92f4-f18ec965146c" providerId="ADAL" clId="{1B816BFF-DEE8-4DF4-8BCA-E2587EABC551}" dt="2022-06-03T03:44:32.535" v="231"/>
          <ac:spMkLst>
            <pc:docMk/>
            <pc:sldMk cId="4201899368" sldId="276"/>
            <ac:spMk id="3" creationId="{C970CFC8-12D2-A778-ED3F-09D5B57C3B59}"/>
          </ac:spMkLst>
        </pc:spChg>
        <pc:spChg chg="add del mod">
          <ac:chgData name="Mindy Brinker" userId="d36098e2-06fc-498e-92f4-f18ec965146c" providerId="ADAL" clId="{1B816BFF-DEE8-4DF4-8BCA-E2587EABC551}" dt="2022-06-03T03:45:08.192" v="248"/>
          <ac:spMkLst>
            <pc:docMk/>
            <pc:sldMk cId="4201899368" sldId="276"/>
            <ac:spMk id="6" creationId="{EAA679FA-A213-6E68-E2D1-FCD434483FA0}"/>
          </ac:spMkLst>
        </pc:spChg>
        <pc:spChg chg="add mod">
          <ac:chgData name="Mindy Brinker" userId="d36098e2-06fc-498e-92f4-f18ec965146c" providerId="ADAL" clId="{1B816BFF-DEE8-4DF4-8BCA-E2587EABC551}" dt="2022-06-03T03:46:35.088" v="252" actId="1076"/>
          <ac:spMkLst>
            <pc:docMk/>
            <pc:sldMk cId="4201899368" sldId="276"/>
            <ac:spMk id="9" creationId="{004F38E1-2FA8-CC1A-67E4-F9A73BC87C3B}"/>
          </ac:spMkLst>
        </pc:spChg>
        <pc:picChg chg="add mod">
          <ac:chgData name="Mindy Brinker" userId="d36098e2-06fc-498e-92f4-f18ec965146c" providerId="ADAL" clId="{1B816BFF-DEE8-4DF4-8BCA-E2587EABC551}" dt="2022-06-03T03:44:42.671" v="237" actId="1076"/>
          <ac:picMkLst>
            <pc:docMk/>
            <pc:sldMk cId="4201899368" sldId="276"/>
            <ac:picMk id="5" creationId="{4A70E9D2-EE7A-4C41-BC2D-9A0F4FD4E116}"/>
          </ac:picMkLst>
        </pc:picChg>
        <pc:picChg chg="add del">
          <ac:chgData name="Mindy Brinker" userId="d36098e2-06fc-498e-92f4-f18ec965146c" providerId="ADAL" clId="{1B816BFF-DEE8-4DF4-8BCA-E2587EABC551}" dt="2022-06-03T03:45:08.192" v="246" actId="478"/>
          <ac:picMkLst>
            <pc:docMk/>
            <pc:sldMk cId="4201899368" sldId="276"/>
            <ac:picMk id="8" creationId="{5762F9C4-E426-D6B3-61C8-C8EFDDAF488D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47:19.602" v="257" actId="13926"/>
        <pc:sldMkLst>
          <pc:docMk/>
          <pc:sldMk cId="2535853182" sldId="277"/>
        </pc:sldMkLst>
        <pc:spChg chg="mod">
          <ac:chgData name="Mindy Brinker" userId="d36098e2-06fc-498e-92f4-f18ec965146c" providerId="ADAL" clId="{1B816BFF-DEE8-4DF4-8BCA-E2587EABC551}" dt="2022-06-03T03:44:28.206" v="230" actId="20577"/>
          <ac:spMkLst>
            <pc:docMk/>
            <pc:sldMk cId="2535853182" sldId="277"/>
            <ac:spMk id="2" creationId="{843DB060-D358-0F3E-09B7-682DBFD34DE1}"/>
          </ac:spMkLst>
        </pc:spChg>
        <pc:spChg chg="del">
          <ac:chgData name="Mindy Brinker" userId="d36098e2-06fc-498e-92f4-f18ec965146c" providerId="ADAL" clId="{1B816BFF-DEE8-4DF4-8BCA-E2587EABC551}" dt="2022-06-03T03:44:46.031" v="238"/>
          <ac:spMkLst>
            <pc:docMk/>
            <pc:sldMk cId="2535853182" sldId="277"/>
            <ac:spMk id="3" creationId="{07F99FA8-445D-B3F8-BED5-B34E0069473A}"/>
          </ac:spMkLst>
        </pc:spChg>
        <pc:spChg chg="add mod">
          <ac:chgData name="Mindy Brinker" userId="d36098e2-06fc-498e-92f4-f18ec965146c" providerId="ADAL" clId="{1B816BFF-DEE8-4DF4-8BCA-E2587EABC551}" dt="2022-06-03T03:47:19.602" v="257" actId="13926"/>
          <ac:spMkLst>
            <pc:docMk/>
            <pc:sldMk cId="2535853182" sldId="277"/>
            <ac:spMk id="6" creationId="{965715AE-D9C4-B8CA-AF5C-E288838F0365}"/>
          </ac:spMkLst>
        </pc:spChg>
        <pc:picChg chg="add mod">
          <ac:chgData name="Mindy Brinker" userId="d36098e2-06fc-498e-92f4-f18ec965146c" providerId="ADAL" clId="{1B816BFF-DEE8-4DF4-8BCA-E2587EABC551}" dt="2022-06-03T03:44:54.717" v="243" actId="1076"/>
          <ac:picMkLst>
            <pc:docMk/>
            <pc:sldMk cId="2535853182" sldId="277"/>
            <ac:picMk id="5" creationId="{38F33FEB-801C-F582-00D7-C64CCE571EB6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5:51.081" v="763"/>
        <pc:sldMkLst>
          <pc:docMk/>
          <pc:sldMk cId="130587733" sldId="278"/>
        </pc:sldMkLst>
        <pc:spChg chg="mod">
          <ac:chgData name="Mindy Brinker" userId="d36098e2-06fc-498e-92f4-f18ec965146c" providerId="ADAL" clId="{1B816BFF-DEE8-4DF4-8BCA-E2587EABC551}" dt="2022-06-03T03:47:32.588" v="269" actId="20577"/>
          <ac:spMkLst>
            <pc:docMk/>
            <pc:sldMk cId="130587733" sldId="278"/>
            <ac:spMk id="2" creationId="{0A93444C-24EC-5322-D69D-78BEE178439A}"/>
          </ac:spMkLst>
        </pc:spChg>
        <pc:spChg chg="del">
          <ac:chgData name="Mindy Brinker" userId="d36098e2-06fc-498e-92f4-f18ec965146c" providerId="ADAL" clId="{1B816BFF-DEE8-4DF4-8BCA-E2587EABC551}" dt="2022-06-03T03:47:46.208" v="276"/>
          <ac:spMkLst>
            <pc:docMk/>
            <pc:sldMk cId="130587733" sldId="278"/>
            <ac:spMk id="3" creationId="{993A14FD-51A1-ADA3-6A46-565B642CB4D6}"/>
          </ac:spMkLst>
        </pc:spChg>
        <pc:spChg chg="add mod">
          <ac:chgData name="Mindy Brinker" userId="d36098e2-06fc-498e-92f4-f18ec965146c" providerId="ADAL" clId="{1B816BFF-DEE8-4DF4-8BCA-E2587EABC551}" dt="2022-06-03T03:48:24.806" v="292" actId="1076"/>
          <ac:spMkLst>
            <pc:docMk/>
            <pc:sldMk cId="130587733" sldId="278"/>
            <ac:spMk id="6" creationId="{BA93FAF1-EB8B-0DE0-5746-9461EF939897}"/>
          </ac:spMkLst>
        </pc:spChg>
        <pc:picChg chg="add mod">
          <ac:chgData name="Mindy Brinker" userId="d36098e2-06fc-498e-92f4-f18ec965146c" providerId="ADAL" clId="{1B816BFF-DEE8-4DF4-8BCA-E2587EABC551}" dt="2022-06-03T03:47:52.690" v="281" actId="1076"/>
          <ac:picMkLst>
            <pc:docMk/>
            <pc:sldMk cId="130587733" sldId="278"/>
            <ac:picMk id="5" creationId="{7836C618-1799-F4D7-D8F3-B52B11DAE50A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6:13.536" v="765"/>
        <pc:sldMkLst>
          <pc:docMk/>
          <pc:sldMk cId="3383420595" sldId="279"/>
        </pc:sldMkLst>
        <pc:spChg chg="mod">
          <ac:chgData name="Mindy Brinker" userId="d36098e2-06fc-498e-92f4-f18ec965146c" providerId="ADAL" clId="{1B816BFF-DEE8-4DF4-8BCA-E2587EABC551}" dt="2022-06-03T03:47:40.659" v="275" actId="20577"/>
          <ac:spMkLst>
            <pc:docMk/>
            <pc:sldMk cId="3383420595" sldId="279"/>
            <ac:spMk id="2" creationId="{1FB1A14B-2CB7-B608-BBDC-0B3A5DD4A800}"/>
          </ac:spMkLst>
        </pc:spChg>
        <pc:spChg chg="del">
          <ac:chgData name="Mindy Brinker" userId="d36098e2-06fc-498e-92f4-f18ec965146c" providerId="ADAL" clId="{1B816BFF-DEE8-4DF4-8BCA-E2587EABC551}" dt="2022-06-03T03:47:55.703" v="282"/>
          <ac:spMkLst>
            <pc:docMk/>
            <pc:sldMk cId="3383420595" sldId="279"/>
            <ac:spMk id="3" creationId="{B03B0152-7F79-0258-F5CB-A1113AB80734}"/>
          </ac:spMkLst>
        </pc:spChg>
        <pc:spChg chg="add mod">
          <ac:chgData name="Mindy Brinker" userId="d36098e2-06fc-498e-92f4-f18ec965146c" providerId="ADAL" clId="{1B816BFF-DEE8-4DF4-8BCA-E2587EABC551}" dt="2022-06-03T03:48:48.915" v="297" actId="13926"/>
          <ac:spMkLst>
            <pc:docMk/>
            <pc:sldMk cId="3383420595" sldId="279"/>
            <ac:spMk id="6" creationId="{56D13C94-2B1B-8B24-8D6A-C2439F64AB7F}"/>
          </ac:spMkLst>
        </pc:spChg>
        <pc:picChg chg="add mod">
          <ac:chgData name="Mindy Brinker" userId="d36098e2-06fc-498e-92f4-f18ec965146c" providerId="ADAL" clId="{1B816BFF-DEE8-4DF4-8BCA-E2587EABC551}" dt="2022-06-03T03:48:03.092" v="288" actId="1076"/>
          <ac:picMkLst>
            <pc:docMk/>
            <pc:sldMk cId="3383420595" sldId="279"/>
            <ac:picMk id="5" creationId="{C2C759E2-ACD3-2B1D-D3B0-19E46D9F57F7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0:06.830" v="328" actId="1076"/>
        <pc:sldMkLst>
          <pc:docMk/>
          <pc:sldMk cId="4091655678" sldId="280"/>
        </pc:sldMkLst>
        <pc:spChg chg="mod">
          <ac:chgData name="Mindy Brinker" userId="d36098e2-06fc-498e-92f4-f18ec965146c" providerId="ADAL" clId="{1B816BFF-DEE8-4DF4-8BCA-E2587EABC551}" dt="2022-06-03T03:49:22.244" v="307" actId="20577"/>
          <ac:spMkLst>
            <pc:docMk/>
            <pc:sldMk cId="4091655678" sldId="280"/>
            <ac:spMk id="2" creationId="{2C6300F1-6BEB-8DD0-5351-453B51ABBC62}"/>
          </ac:spMkLst>
        </pc:spChg>
        <pc:spChg chg="del">
          <ac:chgData name="Mindy Brinker" userId="d36098e2-06fc-498e-92f4-f18ec965146c" providerId="ADAL" clId="{1B816BFF-DEE8-4DF4-8BCA-E2587EABC551}" dt="2022-06-03T03:49:30.411" v="314"/>
          <ac:spMkLst>
            <pc:docMk/>
            <pc:sldMk cId="4091655678" sldId="280"/>
            <ac:spMk id="3" creationId="{17C4D94E-815B-BCC0-9294-85ED86E7D686}"/>
          </ac:spMkLst>
        </pc:spChg>
        <pc:spChg chg="add mod">
          <ac:chgData name="Mindy Brinker" userId="d36098e2-06fc-498e-92f4-f18ec965146c" providerId="ADAL" clId="{1B816BFF-DEE8-4DF4-8BCA-E2587EABC551}" dt="2022-06-03T03:50:06.830" v="328" actId="1076"/>
          <ac:spMkLst>
            <pc:docMk/>
            <pc:sldMk cId="4091655678" sldId="280"/>
            <ac:spMk id="6" creationId="{2DFAAC9C-CA15-D3F8-CE7C-900553F0931A}"/>
          </ac:spMkLst>
        </pc:spChg>
        <pc:picChg chg="add mod">
          <ac:chgData name="Mindy Brinker" userId="d36098e2-06fc-498e-92f4-f18ec965146c" providerId="ADAL" clId="{1B816BFF-DEE8-4DF4-8BCA-E2587EABC551}" dt="2022-06-03T03:49:36.733" v="319" actId="1076"/>
          <ac:picMkLst>
            <pc:docMk/>
            <pc:sldMk cId="4091655678" sldId="280"/>
            <ac:picMk id="5" creationId="{5143D17C-2E04-FA77-D72B-9771E53EE15F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0:42.415" v="333" actId="13926"/>
        <pc:sldMkLst>
          <pc:docMk/>
          <pc:sldMk cId="3226503326" sldId="281"/>
        </pc:sldMkLst>
        <pc:spChg chg="mod">
          <ac:chgData name="Mindy Brinker" userId="d36098e2-06fc-498e-92f4-f18ec965146c" providerId="ADAL" clId="{1B816BFF-DEE8-4DF4-8BCA-E2587EABC551}" dt="2022-06-03T03:49:26.869" v="313" actId="20577"/>
          <ac:spMkLst>
            <pc:docMk/>
            <pc:sldMk cId="3226503326" sldId="281"/>
            <ac:spMk id="2" creationId="{6110C3A6-BAC1-51A1-9593-81FA7E4704C2}"/>
          </ac:spMkLst>
        </pc:spChg>
        <pc:spChg chg="del">
          <ac:chgData name="Mindy Brinker" userId="d36098e2-06fc-498e-92f4-f18ec965146c" providerId="ADAL" clId="{1B816BFF-DEE8-4DF4-8BCA-E2587EABC551}" dt="2022-06-03T03:49:40.312" v="320"/>
          <ac:spMkLst>
            <pc:docMk/>
            <pc:sldMk cId="3226503326" sldId="281"/>
            <ac:spMk id="3" creationId="{54E2D3F7-6A9D-8961-EAC8-28B736BD5E5B}"/>
          </ac:spMkLst>
        </pc:spChg>
        <pc:spChg chg="add mod">
          <ac:chgData name="Mindy Brinker" userId="d36098e2-06fc-498e-92f4-f18ec965146c" providerId="ADAL" clId="{1B816BFF-DEE8-4DF4-8BCA-E2587EABC551}" dt="2022-06-03T03:50:42.415" v="333" actId="13926"/>
          <ac:spMkLst>
            <pc:docMk/>
            <pc:sldMk cId="3226503326" sldId="281"/>
            <ac:spMk id="6" creationId="{53BDE4F7-E2D6-E68D-E91B-71556375FCE4}"/>
          </ac:spMkLst>
        </pc:spChg>
        <pc:picChg chg="add mod">
          <ac:chgData name="Mindy Brinker" userId="d36098e2-06fc-498e-92f4-f18ec965146c" providerId="ADAL" clId="{1B816BFF-DEE8-4DF4-8BCA-E2587EABC551}" dt="2022-06-03T03:49:46.459" v="324" actId="1076"/>
          <ac:picMkLst>
            <pc:docMk/>
            <pc:sldMk cId="3226503326" sldId="281"/>
            <ac:picMk id="5" creationId="{5EC493B1-C309-316D-945B-FDD3669BA0DF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9:41.052" v="771"/>
        <pc:sldMkLst>
          <pc:docMk/>
          <pc:sldMk cId="3270003698" sldId="282"/>
        </pc:sldMkLst>
        <pc:spChg chg="mod">
          <ac:chgData name="Mindy Brinker" userId="d36098e2-06fc-498e-92f4-f18ec965146c" providerId="ADAL" clId="{1B816BFF-DEE8-4DF4-8BCA-E2587EABC551}" dt="2022-06-03T03:50:52.366" v="343" actId="20577"/>
          <ac:spMkLst>
            <pc:docMk/>
            <pc:sldMk cId="3270003698" sldId="282"/>
            <ac:spMk id="2" creationId="{D4766A8A-0BC7-D601-4E37-D41ECCE6E5AF}"/>
          </ac:spMkLst>
        </pc:spChg>
        <pc:spChg chg="del">
          <ac:chgData name="Mindy Brinker" userId="d36098e2-06fc-498e-92f4-f18ec965146c" providerId="ADAL" clId="{1B816BFF-DEE8-4DF4-8BCA-E2587EABC551}" dt="2022-06-03T03:51:00.204" v="350"/>
          <ac:spMkLst>
            <pc:docMk/>
            <pc:sldMk cId="3270003698" sldId="282"/>
            <ac:spMk id="3" creationId="{B8BBA25B-6B28-D8DE-D5A2-3CC216540A7E}"/>
          </ac:spMkLst>
        </pc:spChg>
        <pc:spChg chg="add mod">
          <ac:chgData name="Mindy Brinker" userId="d36098e2-06fc-498e-92f4-f18ec965146c" providerId="ADAL" clId="{1B816BFF-DEE8-4DF4-8BCA-E2587EABC551}" dt="2022-06-03T03:51:37.189" v="367" actId="1076"/>
          <ac:spMkLst>
            <pc:docMk/>
            <pc:sldMk cId="3270003698" sldId="282"/>
            <ac:spMk id="6" creationId="{B68451CC-29FC-BE16-18C7-965E0A53F6AB}"/>
          </ac:spMkLst>
        </pc:spChg>
        <pc:picChg chg="add mod">
          <ac:chgData name="Mindy Brinker" userId="d36098e2-06fc-498e-92f4-f18ec965146c" providerId="ADAL" clId="{1B816BFF-DEE8-4DF4-8BCA-E2587EABC551}" dt="2022-06-03T03:51:06.966" v="356" actId="1076"/>
          <ac:picMkLst>
            <pc:docMk/>
            <pc:sldMk cId="3270003698" sldId="282"/>
            <ac:picMk id="5" creationId="{34027779-CFDE-377D-4B75-DB51ACEE7D0A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9:52.302" v="773"/>
        <pc:sldMkLst>
          <pc:docMk/>
          <pc:sldMk cId="3792631126" sldId="283"/>
        </pc:sldMkLst>
        <pc:spChg chg="mod">
          <ac:chgData name="Mindy Brinker" userId="d36098e2-06fc-498e-92f4-f18ec965146c" providerId="ADAL" clId="{1B816BFF-DEE8-4DF4-8BCA-E2587EABC551}" dt="2022-06-03T03:50:56.356" v="349" actId="20577"/>
          <ac:spMkLst>
            <pc:docMk/>
            <pc:sldMk cId="3792631126" sldId="283"/>
            <ac:spMk id="2" creationId="{84CA59BA-12B1-BE52-5A21-AFEACE2846CD}"/>
          </ac:spMkLst>
        </pc:spChg>
        <pc:spChg chg="del">
          <ac:chgData name="Mindy Brinker" userId="d36098e2-06fc-498e-92f4-f18ec965146c" providerId="ADAL" clId="{1B816BFF-DEE8-4DF4-8BCA-E2587EABC551}" dt="2022-06-03T03:51:10.644" v="357"/>
          <ac:spMkLst>
            <pc:docMk/>
            <pc:sldMk cId="3792631126" sldId="283"/>
            <ac:spMk id="3" creationId="{B34B5FC8-9A9D-3E93-1099-DED007A7842C}"/>
          </ac:spMkLst>
        </pc:spChg>
        <pc:spChg chg="add mod">
          <ac:chgData name="Mindy Brinker" userId="d36098e2-06fc-498e-92f4-f18ec965146c" providerId="ADAL" clId="{1B816BFF-DEE8-4DF4-8BCA-E2587EABC551}" dt="2022-06-03T03:52:02.380" v="373" actId="13926"/>
          <ac:spMkLst>
            <pc:docMk/>
            <pc:sldMk cId="3792631126" sldId="283"/>
            <ac:spMk id="6" creationId="{56DE1DD2-E340-8A81-0332-953690F4F62F}"/>
          </ac:spMkLst>
        </pc:spChg>
        <pc:picChg chg="add mod">
          <ac:chgData name="Mindy Brinker" userId="d36098e2-06fc-498e-92f4-f18ec965146c" providerId="ADAL" clId="{1B816BFF-DEE8-4DF4-8BCA-E2587EABC551}" dt="2022-06-03T03:51:17.667" v="363" actId="1076"/>
          <ac:picMkLst>
            <pc:docMk/>
            <pc:sldMk cId="3792631126" sldId="283"/>
            <ac:picMk id="5" creationId="{9C25E64E-AAE3-1765-06E8-CDD344C424F9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6:36.243" v="406" actId="1076"/>
        <pc:sldMkLst>
          <pc:docMk/>
          <pc:sldMk cId="3912840107" sldId="284"/>
        </pc:sldMkLst>
        <pc:spChg chg="mod">
          <ac:chgData name="Mindy Brinker" userId="d36098e2-06fc-498e-92f4-f18ec965146c" providerId="ADAL" clId="{1B816BFF-DEE8-4DF4-8BCA-E2587EABC551}" dt="2022-06-03T03:55:40.855" v="383" actId="20577"/>
          <ac:spMkLst>
            <pc:docMk/>
            <pc:sldMk cId="3912840107" sldId="284"/>
            <ac:spMk id="2" creationId="{1C97F248-3D09-5EA2-4F9E-3DE6D1FBA70D}"/>
          </ac:spMkLst>
        </pc:spChg>
        <pc:spChg chg="del">
          <ac:chgData name="Mindy Brinker" userId="d36098e2-06fc-498e-92f4-f18ec965146c" providerId="ADAL" clId="{1B816BFF-DEE8-4DF4-8BCA-E2587EABC551}" dt="2022-06-03T03:55:49.509" v="390"/>
          <ac:spMkLst>
            <pc:docMk/>
            <pc:sldMk cId="3912840107" sldId="284"/>
            <ac:spMk id="3" creationId="{27C6CCA0-4269-1779-0B99-ADAEF9914281}"/>
          </ac:spMkLst>
        </pc:spChg>
        <pc:spChg chg="add mod">
          <ac:chgData name="Mindy Brinker" userId="d36098e2-06fc-498e-92f4-f18ec965146c" providerId="ADAL" clId="{1B816BFF-DEE8-4DF4-8BCA-E2587EABC551}" dt="2022-06-03T03:56:36.243" v="406" actId="1076"/>
          <ac:spMkLst>
            <pc:docMk/>
            <pc:sldMk cId="3912840107" sldId="284"/>
            <ac:spMk id="6" creationId="{9B1C4A67-43EE-66BE-4E56-6BCDD3209C45}"/>
          </ac:spMkLst>
        </pc:spChg>
        <pc:picChg chg="add mod">
          <ac:chgData name="Mindy Brinker" userId="d36098e2-06fc-498e-92f4-f18ec965146c" providerId="ADAL" clId="{1B816BFF-DEE8-4DF4-8BCA-E2587EABC551}" dt="2022-06-03T03:55:54.900" v="395" actId="1076"/>
          <ac:picMkLst>
            <pc:docMk/>
            <pc:sldMk cId="3912840107" sldId="284"/>
            <ac:picMk id="5" creationId="{908294B9-62CC-CB16-3F76-6D7652BC0C59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7:00.319" v="411" actId="13926"/>
        <pc:sldMkLst>
          <pc:docMk/>
          <pc:sldMk cId="747657369" sldId="285"/>
        </pc:sldMkLst>
        <pc:spChg chg="mod">
          <ac:chgData name="Mindy Brinker" userId="d36098e2-06fc-498e-92f4-f18ec965146c" providerId="ADAL" clId="{1B816BFF-DEE8-4DF4-8BCA-E2587EABC551}" dt="2022-06-03T03:55:45.992" v="389" actId="20577"/>
          <ac:spMkLst>
            <pc:docMk/>
            <pc:sldMk cId="747657369" sldId="285"/>
            <ac:spMk id="2" creationId="{14A52311-F55D-A5C9-C4C9-95378167E9D3}"/>
          </ac:spMkLst>
        </pc:spChg>
        <pc:spChg chg="del">
          <ac:chgData name="Mindy Brinker" userId="d36098e2-06fc-498e-92f4-f18ec965146c" providerId="ADAL" clId="{1B816BFF-DEE8-4DF4-8BCA-E2587EABC551}" dt="2022-06-03T03:55:58.062" v="396"/>
          <ac:spMkLst>
            <pc:docMk/>
            <pc:sldMk cId="747657369" sldId="285"/>
            <ac:spMk id="3" creationId="{77CA0AD2-631A-9FDF-0E83-734A2A9B0D15}"/>
          </ac:spMkLst>
        </pc:spChg>
        <pc:spChg chg="add mod">
          <ac:chgData name="Mindy Brinker" userId="d36098e2-06fc-498e-92f4-f18ec965146c" providerId="ADAL" clId="{1B816BFF-DEE8-4DF4-8BCA-E2587EABC551}" dt="2022-06-03T03:57:00.319" v="411" actId="13926"/>
          <ac:spMkLst>
            <pc:docMk/>
            <pc:sldMk cId="747657369" sldId="285"/>
            <ac:spMk id="6" creationId="{83AAA82F-558A-73CF-E953-0F557D664BD8}"/>
          </ac:spMkLst>
        </pc:spChg>
        <pc:picChg chg="add mod">
          <ac:chgData name="Mindy Brinker" userId="d36098e2-06fc-498e-92f4-f18ec965146c" providerId="ADAL" clId="{1B816BFF-DEE8-4DF4-8BCA-E2587EABC551}" dt="2022-06-03T03:56:05.195" v="402" actId="1076"/>
          <ac:picMkLst>
            <pc:docMk/>
            <pc:sldMk cId="747657369" sldId="285"/>
            <ac:picMk id="5" creationId="{5E674F74-CD29-86E2-0A62-413E24A4A551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1:09.199" v="751"/>
        <pc:sldMkLst>
          <pc:docMk/>
          <pc:sldMk cId="516929817" sldId="286"/>
        </pc:sldMkLst>
        <pc:spChg chg="mod">
          <ac:chgData name="Mindy Brinker" userId="d36098e2-06fc-498e-92f4-f18ec965146c" providerId="ADAL" clId="{1B816BFF-DEE8-4DF4-8BCA-E2587EABC551}" dt="2022-06-03T03:57:08.519" v="421" actId="20577"/>
          <ac:spMkLst>
            <pc:docMk/>
            <pc:sldMk cId="516929817" sldId="286"/>
            <ac:spMk id="2" creationId="{52B67517-828B-CEFE-F5C2-950582C7CA4A}"/>
          </ac:spMkLst>
        </pc:spChg>
        <pc:spChg chg="del">
          <ac:chgData name="Mindy Brinker" userId="d36098e2-06fc-498e-92f4-f18ec965146c" providerId="ADAL" clId="{1B816BFF-DEE8-4DF4-8BCA-E2587EABC551}" dt="2022-06-03T03:57:17.747" v="428"/>
          <ac:spMkLst>
            <pc:docMk/>
            <pc:sldMk cId="516929817" sldId="286"/>
            <ac:spMk id="3" creationId="{9DB94830-616E-864E-2817-B2C2AD425337}"/>
          </ac:spMkLst>
        </pc:spChg>
        <pc:spChg chg="add mod">
          <ac:chgData name="Mindy Brinker" userId="d36098e2-06fc-498e-92f4-f18ec965146c" providerId="ADAL" clId="{1B816BFF-DEE8-4DF4-8BCA-E2587EABC551}" dt="2022-06-03T03:57:55.066" v="443" actId="1076"/>
          <ac:spMkLst>
            <pc:docMk/>
            <pc:sldMk cId="516929817" sldId="286"/>
            <ac:spMk id="6" creationId="{BF60CDA8-0446-A955-CB8F-5ABED6DA33E9}"/>
          </ac:spMkLst>
        </pc:spChg>
        <pc:picChg chg="add mod">
          <ac:chgData name="Mindy Brinker" userId="d36098e2-06fc-498e-92f4-f18ec965146c" providerId="ADAL" clId="{1B816BFF-DEE8-4DF4-8BCA-E2587EABC551}" dt="2022-06-03T03:57:23.089" v="433" actId="1076"/>
          <ac:picMkLst>
            <pc:docMk/>
            <pc:sldMk cId="516929817" sldId="286"/>
            <ac:picMk id="5" creationId="{5F3B164F-F654-1152-54C1-D5FD63E4F5F6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1:44.477" v="753"/>
        <pc:sldMkLst>
          <pc:docMk/>
          <pc:sldMk cId="2453476571" sldId="287"/>
        </pc:sldMkLst>
        <pc:spChg chg="mod">
          <ac:chgData name="Mindy Brinker" userId="d36098e2-06fc-498e-92f4-f18ec965146c" providerId="ADAL" clId="{1B816BFF-DEE8-4DF4-8BCA-E2587EABC551}" dt="2022-06-03T03:57:12.906" v="427" actId="20577"/>
          <ac:spMkLst>
            <pc:docMk/>
            <pc:sldMk cId="2453476571" sldId="287"/>
            <ac:spMk id="2" creationId="{1CD9B084-2170-C2F4-7231-93D34DAE48E8}"/>
          </ac:spMkLst>
        </pc:spChg>
        <pc:spChg chg="del">
          <ac:chgData name="Mindy Brinker" userId="d36098e2-06fc-498e-92f4-f18ec965146c" providerId="ADAL" clId="{1B816BFF-DEE8-4DF4-8BCA-E2587EABC551}" dt="2022-06-03T03:57:26.590" v="434"/>
          <ac:spMkLst>
            <pc:docMk/>
            <pc:sldMk cId="2453476571" sldId="287"/>
            <ac:spMk id="3" creationId="{4F5DEB0C-39EB-438C-3B73-25E940064FB8}"/>
          </ac:spMkLst>
        </pc:spChg>
        <pc:spChg chg="add mod">
          <ac:chgData name="Mindy Brinker" userId="d36098e2-06fc-498e-92f4-f18ec965146c" providerId="ADAL" clId="{1B816BFF-DEE8-4DF4-8BCA-E2587EABC551}" dt="2022-06-03T03:58:21.686" v="448" actId="13926"/>
          <ac:spMkLst>
            <pc:docMk/>
            <pc:sldMk cId="2453476571" sldId="287"/>
            <ac:spMk id="6" creationId="{3BEDA78C-B8AA-8520-6822-0163123F5D54}"/>
          </ac:spMkLst>
        </pc:spChg>
        <pc:picChg chg="add mod">
          <ac:chgData name="Mindy Brinker" userId="d36098e2-06fc-498e-92f4-f18ec965146c" providerId="ADAL" clId="{1B816BFF-DEE8-4DF4-8BCA-E2587EABC551}" dt="2022-06-03T03:57:34.334" v="439" actId="1076"/>
          <ac:picMkLst>
            <pc:docMk/>
            <pc:sldMk cId="2453476571" sldId="287"/>
            <ac:picMk id="5" creationId="{6C3B4676-435A-37A7-D761-D464BE02D9B8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9:35.057" v="481" actId="1076"/>
        <pc:sldMkLst>
          <pc:docMk/>
          <pc:sldMk cId="3159850736" sldId="288"/>
        </pc:sldMkLst>
        <pc:spChg chg="mod">
          <ac:chgData name="Mindy Brinker" userId="d36098e2-06fc-498e-92f4-f18ec965146c" providerId="ADAL" clId="{1B816BFF-DEE8-4DF4-8BCA-E2587EABC551}" dt="2022-06-03T03:58:30.543" v="458" actId="20577"/>
          <ac:spMkLst>
            <pc:docMk/>
            <pc:sldMk cId="3159850736" sldId="288"/>
            <ac:spMk id="2" creationId="{B0BA216C-8317-5A3F-4CD3-E0BBD359CAA8}"/>
          </ac:spMkLst>
        </pc:spChg>
        <pc:spChg chg="del">
          <ac:chgData name="Mindy Brinker" userId="d36098e2-06fc-498e-92f4-f18ec965146c" providerId="ADAL" clId="{1B816BFF-DEE8-4DF4-8BCA-E2587EABC551}" dt="2022-06-03T03:58:50.150" v="465"/>
          <ac:spMkLst>
            <pc:docMk/>
            <pc:sldMk cId="3159850736" sldId="288"/>
            <ac:spMk id="3" creationId="{CCD59653-9F49-DC10-A573-0A1C2EEB37D2}"/>
          </ac:spMkLst>
        </pc:spChg>
        <pc:spChg chg="add mod">
          <ac:chgData name="Mindy Brinker" userId="d36098e2-06fc-498e-92f4-f18ec965146c" providerId="ADAL" clId="{1B816BFF-DEE8-4DF4-8BCA-E2587EABC551}" dt="2022-06-03T03:59:35.057" v="481" actId="1076"/>
          <ac:spMkLst>
            <pc:docMk/>
            <pc:sldMk cId="3159850736" sldId="288"/>
            <ac:spMk id="6" creationId="{C516A494-179C-E159-4A43-5043872C4630}"/>
          </ac:spMkLst>
        </pc:spChg>
        <pc:picChg chg="add mod">
          <ac:chgData name="Mindy Brinker" userId="d36098e2-06fc-498e-92f4-f18ec965146c" providerId="ADAL" clId="{1B816BFF-DEE8-4DF4-8BCA-E2587EABC551}" dt="2022-06-03T03:59:01.128" v="472" actId="1076"/>
          <ac:picMkLst>
            <pc:docMk/>
            <pc:sldMk cId="3159850736" sldId="288"/>
            <ac:picMk id="5" creationId="{0444B38A-496F-AA0D-B6DE-C1D5DD4E6A87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3:59:58.328" v="486" actId="13926"/>
        <pc:sldMkLst>
          <pc:docMk/>
          <pc:sldMk cId="1506568938" sldId="289"/>
        </pc:sldMkLst>
        <pc:spChg chg="mod">
          <ac:chgData name="Mindy Brinker" userId="d36098e2-06fc-498e-92f4-f18ec965146c" providerId="ADAL" clId="{1B816BFF-DEE8-4DF4-8BCA-E2587EABC551}" dt="2022-06-03T03:58:43.379" v="464" actId="20577"/>
          <ac:spMkLst>
            <pc:docMk/>
            <pc:sldMk cId="1506568938" sldId="289"/>
            <ac:spMk id="2" creationId="{AD7D4DC9-E653-5A21-A4FB-5D9D8F6883FE}"/>
          </ac:spMkLst>
        </pc:spChg>
        <pc:spChg chg="del">
          <ac:chgData name="Mindy Brinker" userId="d36098e2-06fc-498e-92f4-f18ec965146c" providerId="ADAL" clId="{1B816BFF-DEE8-4DF4-8BCA-E2587EABC551}" dt="2022-06-03T03:59:08.008" v="473"/>
          <ac:spMkLst>
            <pc:docMk/>
            <pc:sldMk cId="1506568938" sldId="289"/>
            <ac:spMk id="3" creationId="{6256D0F7-CA7A-EB5C-2C3C-E394DAB5A4D0}"/>
          </ac:spMkLst>
        </pc:spChg>
        <pc:spChg chg="add mod">
          <ac:chgData name="Mindy Brinker" userId="d36098e2-06fc-498e-92f4-f18ec965146c" providerId="ADAL" clId="{1B816BFF-DEE8-4DF4-8BCA-E2587EABC551}" dt="2022-06-03T03:59:58.328" v="486" actId="13926"/>
          <ac:spMkLst>
            <pc:docMk/>
            <pc:sldMk cId="1506568938" sldId="289"/>
            <ac:spMk id="6" creationId="{67408CC8-6111-63A2-98B1-D7BEE640A770}"/>
          </ac:spMkLst>
        </pc:spChg>
        <pc:picChg chg="add mod">
          <ac:chgData name="Mindy Brinker" userId="d36098e2-06fc-498e-92f4-f18ec965146c" providerId="ADAL" clId="{1B816BFF-DEE8-4DF4-8BCA-E2587EABC551}" dt="2022-06-03T03:59:11.795" v="477" actId="1076"/>
          <ac:picMkLst>
            <pc:docMk/>
            <pc:sldMk cId="1506568938" sldId="289"/>
            <ac:picMk id="5" creationId="{E6D19067-0828-949D-7B38-D9CDE0A8C91E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7:33.793" v="767"/>
        <pc:sldMkLst>
          <pc:docMk/>
          <pc:sldMk cId="3229877481" sldId="290"/>
        </pc:sldMkLst>
        <pc:spChg chg="mod">
          <ac:chgData name="Mindy Brinker" userId="d36098e2-06fc-498e-92f4-f18ec965146c" providerId="ADAL" clId="{1B816BFF-DEE8-4DF4-8BCA-E2587EABC551}" dt="2022-06-03T04:00:08.008" v="496" actId="20577"/>
          <ac:spMkLst>
            <pc:docMk/>
            <pc:sldMk cId="3229877481" sldId="290"/>
            <ac:spMk id="2" creationId="{6F06E9D1-392F-A9F4-4BF1-EB65F1341072}"/>
          </ac:spMkLst>
        </pc:spChg>
        <pc:spChg chg="del">
          <ac:chgData name="Mindy Brinker" userId="d36098e2-06fc-498e-92f4-f18ec965146c" providerId="ADAL" clId="{1B816BFF-DEE8-4DF4-8BCA-E2587EABC551}" dt="2022-06-03T04:00:14.843" v="503"/>
          <ac:spMkLst>
            <pc:docMk/>
            <pc:sldMk cId="3229877481" sldId="290"/>
            <ac:spMk id="3" creationId="{E0035159-1F3B-9A7D-D054-72A05F6DCCB8}"/>
          </ac:spMkLst>
        </pc:spChg>
        <pc:spChg chg="add mod">
          <ac:chgData name="Mindy Brinker" userId="d36098e2-06fc-498e-92f4-f18ec965146c" providerId="ADAL" clId="{1B816BFF-DEE8-4DF4-8BCA-E2587EABC551}" dt="2022-06-03T04:00:55.708" v="524" actId="1076"/>
          <ac:spMkLst>
            <pc:docMk/>
            <pc:sldMk cId="3229877481" sldId="290"/>
            <ac:spMk id="6" creationId="{62ADDD9D-C194-88DD-B027-353990A05FD4}"/>
          </ac:spMkLst>
        </pc:spChg>
        <pc:picChg chg="add mod">
          <ac:chgData name="Mindy Brinker" userId="d36098e2-06fc-498e-92f4-f18ec965146c" providerId="ADAL" clId="{1B816BFF-DEE8-4DF4-8BCA-E2587EABC551}" dt="2022-06-03T04:00:26.820" v="512" actId="1076"/>
          <ac:picMkLst>
            <pc:docMk/>
            <pc:sldMk cId="3229877481" sldId="290"/>
            <ac:picMk id="5" creationId="{39EB9A4A-B07A-CA39-46C0-7C9EA4626717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7:51.579" v="769"/>
        <pc:sldMkLst>
          <pc:docMk/>
          <pc:sldMk cId="995481467" sldId="291"/>
        </pc:sldMkLst>
        <pc:spChg chg="mod">
          <ac:chgData name="Mindy Brinker" userId="d36098e2-06fc-498e-92f4-f18ec965146c" providerId="ADAL" clId="{1B816BFF-DEE8-4DF4-8BCA-E2587EABC551}" dt="2022-06-03T04:00:11.454" v="502" actId="20577"/>
          <ac:spMkLst>
            <pc:docMk/>
            <pc:sldMk cId="995481467" sldId="291"/>
            <ac:spMk id="2" creationId="{6640FB88-7503-839E-570A-431F70917BC6}"/>
          </ac:spMkLst>
        </pc:spChg>
        <pc:spChg chg="del">
          <ac:chgData name="Mindy Brinker" userId="d36098e2-06fc-498e-92f4-f18ec965146c" providerId="ADAL" clId="{1B816BFF-DEE8-4DF4-8BCA-E2587EABC551}" dt="2022-06-03T04:00:29.962" v="513"/>
          <ac:spMkLst>
            <pc:docMk/>
            <pc:sldMk cId="995481467" sldId="291"/>
            <ac:spMk id="3" creationId="{E397B488-6EF8-5A81-6AAA-0AA152702D8A}"/>
          </ac:spMkLst>
        </pc:spChg>
        <pc:spChg chg="add mod">
          <ac:chgData name="Mindy Brinker" userId="d36098e2-06fc-498e-92f4-f18ec965146c" providerId="ADAL" clId="{1B816BFF-DEE8-4DF4-8BCA-E2587EABC551}" dt="2022-06-03T04:01:35.874" v="531" actId="13926"/>
          <ac:spMkLst>
            <pc:docMk/>
            <pc:sldMk cId="995481467" sldId="291"/>
            <ac:spMk id="6" creationId="{F7C6C8BD-06AB-F3E3-BC7C-F7ECC4EE058A}"/>
          </ac:spMkLst>
        </pc:spChg>
        <pc:picChg chg="add mod">
          <ac:chgData name="Mindy Brinker" userId="d36098e2-06fc-498e-92f4-f18ec965146c" providerId="ADAL" clId="{1B816BFF-DEE8-4DF4-8BCA-E2587EABC551}" dt="2022-06-03T04:00:38.747" v="520" actId="1076"/>
          <ac:picMkLst>
            <pc:docMk/>
            <pc:sldMk cId="995481467" sldId="291"/>
            <ac:picMk id="5" creationId="{600F6D1A-0B70-EFD1-C057-BE6A6F870E09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4:02:28.685" v="565" actId="1076"/>
        <pc:sldMkLst>
          <pc:docMk/>
          <pc:sldMk cId="3633707456" sldId="292"/>
        </pc:sldMkLst>
        <pc:spChg chg="mod">
          <ac:chgData name="Mindy Brinker" userId="d36098e2-06fc-498e-92f4-f18ec965146c" providerId="ADAL" clId="{1B816BFF-DEE8-4DF4-8BCA-E2587EABC551}" dt="2022-06-03T04:01:47.717" v="541" actId="20577"/>
          <ac:spMkLst>
            <pc:docMk/>
            <pc:sldMk cId="3633707456" sldId="292"/>
            <ac:spMk id="2" creationId="{B3A560F0-7B04-3ACF-A679-3AB118B04E51}"/>
          </ac:spMkLst>
        </pc:spChg>
        <pc:spChg chg="del">
          <ac:chgData name="Mindy Brinker" userId="d36098e2-06fc-498e-92f4-f18ec965146c" providerId="ADAL" clId="{1B816BFF-DEE8-4DF4-8BCA-E2587EABC551}" dt="2022-06-03T04:01:56.737" v="550"/>
          <ac:spMkLst>
            <pc:docMk/>
            <pc:sldMk cId="3633707456" sldId="292"/>
            <ac:spMk id="3" creationId="{76391C63-7960-207D-7637-65F96AE4BFB0}"/>
          </ac:spMkLst>
        </pc:spChg>
        <pc:spChg chg="add mod">
          <ac:chgData name="Mindy Brinker" userId="d36098e2-06fc-498e-92f4-f18ec965146c" providerId="ADAL" clId="{1B816BFF-DEE8-4DF4-8BCA-E2587EABC551}" dt="2022-06-03T04:02:28.685" v="565" actId="1076"/>
          <ac:spMkLst>
            <pc:docMk/>
            <pc:sldMk cId="3633707456" sldId="292"/>
            <ac:spMk id="6" creationId="{6CD88297-8C5B-F1EE-7C5C-F147934A109E}"/>
          </ac:spMkLst>
        </pc:spChg>
        <pc:picChg chg="add mod">
          <ac:chgData name="Mindy Brinker" userId="d36098e2-06fc-498e-92f4-f18ec965146c" providerId="ADAL" clId="{1B816BFF-DEE8-4DF4-8BCA-E2587EABC551}" dt="2022-06-03T04:02:00.208" v="554" actId="1076"/>
          <ac:picMkLst>
            <pc:docMk/>
            <pc:sldMk cId="3633707456" sldId="292"/>
            <ac:picMk id="5" creationId="{AD05C241-3EE0-E46C-D740-DB3F35E5CD87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4:02:56.446" v="570" actId="13926"/>
        <pc:sldMkLst>
          <pc:docMk/>
          <pc:sldMk cId="4102240425" sldId="293"/>
        </pc:sldMkLst>
        <pc:spChg chg="mod">
          <ac:chgData name="Mindy Brinker" userId="d36098e2-06fc-498e-92f4-f18ec965146c" providerId="ADAL" clId="{1B816BFF-DEE8-4DF4-8BCA-E2587EABC551}" dt="2022-06-03T04:01:53.029" v="549" actId="20577"/>
          <ac:spMkLst>
            <pc:docMk/>
            <pc:sldMk cId="4102240425" sldId="293"/>
            <ac:spMk id="2" creationId="{1DA86E45-E751-3CF0-6131-4D33115D2BC9}"/>
          </ac:spMkLst>
        </pc:spChg>
        <pc:spChg chg="del">
          <ac:chgData name="Mindy Brinker" userId="d36098e2-06fc-498e-92f4-f18ec965146c" providerId="ADAL" clId="{1B816BFF-DEE8-4DF4-8BCA-E2587EABC551}" dt="2022-06-03T04:02:04.348" v="555"/>
          <ac:spMkLst>
            <pc:docMk/>
            <pc:sldMk cId="4102240425" sldId="293"/>
            <ac:spMk id="3" creationId="{8D451E6C-99C1-E34A-0698-32847BC4881D}"/>
          </ac:spMkLst>
        </pc:spChg>
        <pc:spChg chg="add mod">
          <ac:chgData name="Mindy Brinker" userId="d36098e2-06fc-498e-92f4-f18ec965146c" providerId="ADAL" clId="{1B816BFF-DEE8-4DF4-8BCA-E2587EABC551}" dt="2022-06-03T04:02:56.446" v="570" actId="13926"/>
          <ac:spMkLst>
            <pc:docMk/>
            <pc:sldMk cId="4102240425" sldId="293"/>
            <ac:spMk id="6" creationId="{A27C89C8-C315-D992-6541-57BE420971EE}"/>
          </ac:spMkLst>
        </pc:spChg>
        <pc:picChg chg="add mod">
          <ac:chgData name="Mindy Brinker" userId="d36098e2-06fc-498e-92f4-f18ec965146c" providerId="ADAL" clId="{1B816BFF-DEE8-4DF4-8BCA-E2587EABC551}" dt="2022-06-03T04:02:10.961" v="561" actId="1076"/>
          <ac:picMkLst>
            <pc:docMk/>
            <pc:sldMk cId="4102240425" sldId="293"/>
            <ac:picMk id="5" creationId="{1DEC286A-88EF-1EE8-30F6-E60759674102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45:40.446" v="735"/>
        <pc:sldMkLst>
          <pc:docMk/>
          <pc:sldMk cId="2240129488" sldId="294"/>
        </pc:sldMkLst>
        <pc:spChg chg="mod">
          <ac:chgData name="Mindy Brinker" userId="d36098e2-06fc-498e-92f4-f18ec965146c" providerId="ADAL" clId="{1B816BFF-DEE8-4DF4-8BCA-E2587EABC551}" dt="2022-06-03T04:03:17.341" v="584" actId="20577"/>
          <ac:spMkLst>
            <pc:docMk/>
            <pc:sldMk cId="2240129488" sldId="294"/>
            <ac:spMk id="2" creationId="{6B30FC75-CCBD-8E3A-B354-371A1B5396C3}"/>
          </ac:spMkLst>
        </pc:spChg>
        <pc:spChg chg="del">
          <ac:chgData name="Mindy Brinker" userId="d36098e2-06fc-498e-92f4-f18ec965146c" providerId="ADAL" clId="{1B816BFF-DEE8-4DF4-8BCA-E2587EABC551}" dt="2022-06-03T04:08:05.591" v="648"/>
          <ac:spMkLst>
            <pc:docMk/>
            <pc:sldMk cId="2240129488" sldId="294"/>
            <ac:spMk id="3" creationId="{EAD0A6D0-55C0-839F-5CBE-727CEE34D4AF}"/>
          </ac:spMkLst>
        </pc:spChg>
        <pc:spChg chg="add mod">
          <ac:chgData name="Mindy Brinker" userId="d36098e2-06fc-498e-92f4-f18ec965146c" providerId="ADAL" clId="{1B816BFF-DEE8-4DF4-8BCA-E2587EABC551}" dt="2022-06-03T04:08:32.272" v="662" actId="1076"/>
          <ac:spMkLst>
            <pc:docMk/>
            <pc:sldMk cId="2240129488" sldId="294"/>
            <ac:spMk id="4" creationId="{58ECDE42-A1C4-BC06-35C5-03DD4D17E518}"/>
          </ac:spMkLst>
        </pc:spChg>
        <pc:picChg chg="add mod">
          <ac:chgData name="Mindy Brinker" userId="d36098e2-06fc-498e-92f4-f18ec965146c" providerId="ADAL" clId="{1B816BFF-DEE8-4DF4-8BCA-E2587EABC551}" dt="2022-06-03T04:08:30.725" v="661" actId="1076"/>
          <ac:picMkLst>
            <pc:docMk/>
            <pc:sldMk cId="2240129488" sldId="294"/>
            <ac:picMk id="6" creationId="{90182E10-249E-CA69-D62B-2436F1207037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46:00.161" v="737"/>
        <pc:sldMkLst>
          <pc:docMk/>
          <pc:sldMk cId="4165066364" sldId="295"/>
        </pc:sldMkLst>
        <pc:spChg chg="mod">
          <ac:chgData name="Mindy Brinker" userId="d36098e2-06fc-498e-92f4-f18ec965146c" providerId="ADAL" clId="{1B816BFF-DEE8-4DF4-8BCA-E2587EABC551}" dt="2022-06-03T04:03:24.096" v="590" actId="20577"/>
          <ac:spMkLst>
            <pc:docMk/>
            <pc:sldMk cId="4165066364" sldId="295"/>
            <ac:spMk id="2" creationId="{FE8143A8-E29F-E002-AF6E-14644802A92B}"/>
          </ac:spMkLst>
        </pc:spChg>
        <pc:spChg chg="del">
          <ac:chgData name="Mindy Brinker" userId="d36098e2-06fc-498e-92f4-f18ec965146c" providerId="ADAL" clId="{1B816BFF-DEE8-4DF4-8BCA-E2587EABC551}" dt="2022-06-03T04:08:38.397" v="663"/>
          <ac:spMkLst>
            <pc:docMk/>
            <pc:sldMk cId="4165066364" sldId="295"/>
            <ac:spMk id="3" creationId="{1107FDF8-E313-D0BB-1A5D-F751B0E3A3DA}"/>
          </ac:spMkLst>
        </pc:spChg>
        <pc:spChg chg="add mod">
          <ac:chgData name="Mindy Brinker" userId="d36098e2-06fc-498e-92f4-f18ec965146c" providerId="ADAL" clId="{1B816BFF-DEE8-4DF4-8BCA-E2587EABC551}" dt="2022-06-03T04:08:53.435" v="671" actId="1076"/>
          <ac:spMkLst>
            <pc:docMk/>
            <pc:sldMk cId="4165066364" sldId="295"/>
            <ac:spMk id="4" creationId="{F85B52DE-A7BB-24FF-FFC4-1C08DCB224E1}"/>
          </ac:spMkLst>
        </pc:spChg>
        <pc:picChg chg="add mod">
          <ac:chgData name="Mindy Brinker" userId="d36098e2-06fc-498e-92f4-f18ec965146c" providerId="ADAL" clId="{1B816BFF-DEE8-4DF4-8BCA-E2587EABC551}" dt="2022-06-03T04:08:49.998" v="670" actId="1076"/>
          <ac:picMkLst>
            <pc:docMk/>
            <pc:sldMk cId="4165066364" sldId="295"/>
            <ac:picMk id="6" creationId="{BE9BB0C3-F024-F089-2245-58687F27C085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4:09:16.144" v="681" actId="1076"/>
        <pc:sldMkLst>
          <pc:docMk/>
          <pc:sldMk cId="620618967" sldId="296"/>
        </pc:sldMkLst>
        <pc:spChg chg="mod">
          <ac:chgData name="Mindy Brinker" userId="d36098e2-06fc-498e-92f4-f18ec965146c" providerId="ADAL" clId="{1B816BFF-DEE8-4DF4-8BCA-E2587EABC551}" dt="2022-06-03T04:03:28.158" v="598" actId="20577"/>
          <ac:spMkLst>
            <pc:docMk/>
            <pc:sldMk cId="620618967" sldId="296"/>
            <ac:spMk id="2" creationId="{1B3DD906-D932-5F3B-3698-EF5519A2F36E}"/>
          </ac:spMkLst>
        </pc:spChg>
        <pc:spChg chg="del">
          <ac:chgData name="Mindy Brinker" userId="d36098e2-06fc-498e-92f4-f18ec965146c" providerId="ADAL" clId="{1B816BFF-DEE8-4DF4-8BCA-E2587EABC551}" dt="2022-06-03T04:09:01.624" v="673"/>
          <ac:spMkLst>
            <pc:docMk/>
            <pc:sldMk cId="620618967" sldId="296"/>
            <ac:spMk id="3" creationId="{44FC8AF7-4B6F-CC32-32C7-9352F97525D1}"/>
          </ac:spMkLst>
        </pc:spChg>
        <pc:spChg chg="add mod">
          <ac:chgData name="Mindy Brinker" userId="d36098e2-06fc-498e-92f4-f18ec965146c" providerId="ADAL" clId="{1B816BFF-DEE8-4DF4-8BCA-E2587EABC551}" dt="2022-06-03T04:09:16.144" v="681" actId="1076"/>
          <ac:spMkLst>
            <pc:docMk/>
            <pc:sldMk cId="620618967" sldId="296"/>
            <ac:spMk id="4" creationId="{F99AE86D-BAD7-F7EB-3EE4-05665AA3FB9D}"/>
          </ac:spMkLst>
        </pc:spChg>
        <pc:picChg chg="add mod">
          <ac:chgData name="Mindy Brinker" userId="d36098e2-06fc-498e-92f4-f18ec965146c" providerId="ADAL" clId="{1B816BFF-DEE8-4DF4-8BCA-E2587EABC551}" dt="2022-06-03T04:09:08.160" v="679" actId="1076"/>
          <ac:picMkLst>
            <pc:docMk/>
            <pc:sldMk cId="620618967" sldId="296"/>
            <ac:picMk id="6" creationId="{29B311F9-E4F9-C610-5009-060C45C8FE53}"/>
          </ac:picMkLst>
        </pc:picChg>
      </pc:sldChg>
      <pc:sldChg chg="addSp delSp modSp new mod">
        <pc:chgData name="Mindy Brinker" userId="d36098e2-06fc-498e-92f4-f18ec965146c" providerId="ADAL" clId="{1B816BFF-DEE8-4DF4-8BCA-E2587EABC551}" dt="2022-06-03T04:09:35.726" v="691" actId="1076"/>
        <pc:sldMkLst>
          <pc:docMk/>
          <pc:sldMk cId="2603726125" sldId="297"/>
        </pc:sldMkLst>
        <pc:spChg chg="mod">
          <ac:chgData name="Mindy Brinker" userId="d36098e2-06fc-498e-92f4-f18ec965146c" providerId="ADAL" clId="{1B816BFF-DEE8-4DF4-8BCA-E2587EABC551}" dt="2022-06-03T04:03:37.197" v="604" actId="20577"/>
          <ac:spMkLst>
            <pc:docMk/>
            <pc:sldMk cId="2603726125" sldId="297"/>
            <ac:spMk id="2" creationId="{513743BE-9D6A-F1C6-C6AA-9047008B1BA1}"/>
          </ac:spMkLst>
        </pc:spChg>
        <pc:spChg chg="del">
          <ac:chgData name="Mindy Brinker" userId="d36098e2-06fc-498e-92f4-f18ec965146c" providerId="ADAL" clId="{1B816BFF-DEE8-4DF4-8BCA-E2587EABC551}" dt="2022-06-03T04:09:20.769" v="683"/>
          <ac:spMkLst>
            <pc:docMk/>
            <pc:sldMk cId="2603726125" sldId="297"/>
            <ac:spMk id="3" creationId="{4DDACF6F-ACE5-D89E-9F79-E20DE588B5AF}"/>
          </ac:spMkLst>
        </pc:spChg>
        <pc:spChg chg="add mod">
          <ac:chgData name="Mindy Brinker" userId="d36098e2-06fc-498e-92f4-f18ec965146c" providerId="ADAL" clId="{1B816BFF-DEE8-4DF4-8BCA-E2587EABC551}" dt="2022-06-03T04:09:35.726" v="691" actId="1076"/>
          <ac:spMkLst>
            <pc:docMk/>
            <pc:sldMk cId="2603726125" sldId="297"/>
            <ac:spMk id="4" creationId="{2ECF3DF1-076B-2B24-0A66-7071595E8B54}"/>
          </ac:spMkLst>
        </pc:spChg>
        <pc:picChg chg="add mod">
          <ac:chgData name="Mindy Brinker" userId="d36098e2-06fc-498e-92f4-f18ec965146c" providerId="ADAL" clId="{1B816BFF-DEE8-4DF4-8BCA-E2587EABC551}" dt="2022-06-03T04:09:31.476" v="690" actId="1076"/>
          <ac:picMkLst>
            <pc:docMk/>
            <pc:sldMk cId="2603726125" sldId="297"/>
            <ac:picMk id="6" creationId="{F02AE6C9-DAE3-CFDC-DF48-3F740D682AE1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3:25.919" v="759"/>
        <pc:sldMkLst>
          <pc:docMk/>
          <pc:sldMk cId="1750923662" sldId="298"/>
        </pc:sldMkLst>
        <pc:spChg chg="mod">
          <ac:chgData name="Mindy Brinker" userId="d36098e2-06fc-498e-92f4-f18ec965146c" providerId="ADAL" clId="{1B816BFF-DEE8-4DF4-8BCA-E2587EABC551}" dt="2022-06-03T04:03:44.502" v="614" actId="20577"/>
          <ac:spMkLst>
            <pc:docMk/>
            <pc:sldMk cId="1750923662" sldId="298"/>
            <ac:spMk id="2" creationId="{BCD61166-896F-B1F9-3763-0FBC0605B817}"/>
          </ac:spMkLst>
        </pc:spChg>
        <pc:spChg chg="del">
          <ac:chgData name="Mindy Brinker" userId="d36098e2-06fc-498e-92f4-f18ec965146c" providerId="ADAL" clId="{1B816BFF-DEE8-4DF4-8BCA-E2587EABC551}" dt="2022-06-03T04:09:42.104" v="693"/>
          <ac:spMkLst>
            <pc:docMk/>
            <pc:sldMk cId="1750923662" sldId="298"/>
            <ac:spMk id="3" creationId="{AA9BF409-CA56-E1B9-9D32-3E46FFE41FCF}"/>
          </ac:spMkLst>
        </pc:spChg>
        <pc:spChg chg="add mod">
          <ac:chgData name="Mindy Brinker" userId="d36098e2-06fc-498e-92f4-f18ec965146c" providerId="ADAL" clId="{1B816BFF-DEE8-4DF4-8BCA-E2587EABC551}" dt="2022-06-03T04:09:54.419" v="701" actId="1076"/>
          <ac:spMkLst>
            <pc:docMk/>
            <pc:sldMk cId="1750923662" sldId="298"/>
            <ac:spMk id="4" creationId="{E755B946-E93C-5644-B07F-BC3438C951B5}"/>
          </ac:spMkLst>
        </pc:spChg>
        <pc:picChg chg="add mod">
          <ac:chgData name="Mindy Brinker" userId="d36098e2-06fc-498e-92f4-f18ec965146c" providerId="ADAL" clId="{1B816BFF-DEE8-4DF4-8BCA-E2587EABC551}" dt="2022-06-03T04:09:50.981" v="700" actId="1076"/>
          <ac:picMkLst>
            <pc:docMk/>
            <pc:sldMk cId="1750923662" sldId="298"/>
            <ac:picMk id="6" creationId="{82611841-F617-E247-16EB-0C082A522685}"/>
          </ac:picMkLst>
        </pc:picChg>
      </pc:sldChg>
      <pc:sldChg chg="addSp delSp modSp new mod ord">
        <pc:chgData name="Mindy Brinker" userId="d36098e2-06fc-498e-92f4-f18ec965146c" providerId="ADAL" clId="{1B816BFF-DEE8-4DF4-8BCA-E2587EABC551}" dt="2022-06-03T13:53:43.734" v="761"/>
        <pc:sldMkLst>
          <pc:docMk/>
          <pc:sldMk cId="605649918" sldId="299"/>
        </pc:sldMkLst>
        <pc:spChg chg="mod">
          <ac:chgData name="Mindy Brinker" userId="d36098e2-06fc-498e-92f4-f18ec965146c" providerId="ADAL" clId="{1B816BFF-DEE8-4DF4-8BCA-E2587EABC551}" dt="2022-06-03T04:03:49.093" v="620" actId="20577"/>
          <ac:spMkLst>
            <pc:docMk/>
            <pc:sldMk cId="605649918" sldId="299"/>
            <ac:spMk id="2" creationId="{BE5831B2-8F23-2454-ED8A-657CDE0E4FCD}"/>
          </ac:spMkLst>
        </pc:spChg>
        <pc:spChg chg="del">
          <ac:chgData name="Mindy Brinker" userId="d36098e2-06fc-498e-92f4-f18ec965146c" providerId="ADAL" clId="{1B816BFF-DEE8-4DF4-8BCA-E2587EABC551}" dt="2022-06-03T04:10:03.537" v="704"/>
          <ac:spMkLst>
            <pc:docMk/>
            <pc:sldMk cId="605649918" sldId="299"/>
            <ac:spMk id="3" creationId="{B97C63EA-0BA0-D84C-85D5-EDB6FBDE10E9}"/>
          </ac:spMkLst>
        </pc:spChg>
        <pc:spChg chg="add mod">
          <ac:chgData name="Mindy Brinker" userId="d36098e2-06fc-498e-92f4-f18ec965146c" providerId="ADAL" clId="{1B816BFF-DEE8-4DF4-8BCA-E2587EABC551}" dt="2022-06-03T04:10:15.695" v="712" actId="1076"/>
          <ac:spMkLst>
            <pc:docMk/>
            <pc:sldMk cId="605649918" sldId="299"/>
            <ac:spMk id="4" creationId="{5E732A19-5B35-873A-BBCD-556FF81E81AC}"/>
          </ac:spMkLst>
        </pc:spChg>
        <pc:picChg chg="add mod">
          <ac:chgData name="Mindy Brinker" userId="d36098e2-06fc-498e-92f4-f18ec965146c" providerId="ADAL" clId="{1B816BFF-DEE8-4DF4-8BCA-E2587EABC551}" dt="2022-06-03T04:10:12.461" v="711" actId="1076"/>
          <ac:picMkLst>
            <pc:docMk/>
            <pc:sldMk cId="605649918" sldId="299"/>
            <ac:picMk id="6" creationId="{1DE692DF-63DF-BAC3-F37A-21980B06C432}"/>
          </ac:picMkLst>
        </pc:picChg>
      </pc:sldChg>
      <pc:sldChg chg="addSp modSp new mod setBg">
        <pc:chgData name="Mindy Brinker" userId="d36098e2-06fc-498e-92f4-f18ec965146c" providerId="ADAL" clId="{1B816BFF-DEE8-4DF4-8BCA-E2587EABC551}" dt="2022-06-03T04:11:02.874" v="727" actId="26606"/>
        <pc:sldMkLst>
          <pc:docMk/>
          <pc:sldMk cId="338924940" sldId="300"/>
        </pc:sldMkLst>
        <pc:spChg chg="mod">
          <ac:chgData name="Mindy Brinker" userId="d36098e2-06fc-498e-92f4-f18ec965146c" providerId="ADAL" clId="{1B816BFF-DEE8-4DF4-8BCA-E2587EABC551}" dt="2022-06-03T04:11:02.874" v="727" actId="26606"/>
          <ac:spMkLst>
            <pc:docMk/>
            <pc:sldMk cId="338924940" sldId="300"/>
            <ac:spMk id="2" creationId="{A5AE006F-7F74-40D3-018C-23CDD61954A2}"/>
          </ac:spMkLst>
        </pc:spChg>
        <pc:spChg chg="mod">
          <ac:chgData name="Mindy Brinker" userId="d36098e2-06fc-498e-92f4-f18ec965146c" providerId="ADAL" clId="{1B816BFF-DEE8-4DF4-8BCA-E2587EABC551}" dt="2022-06-03T04:11:02.874" v="727" actId="26606"/>
          <ac:spMkLst>
            <pc:docMk/>
            <pc:sldMk cId="338924940" sldId="300"/>
            <ac:spMk id="3" creationId="{AC18E7CD-91CF-47E9-F9DD-3EDD65405769}"/>
          </ac:spMkLst>
        </pc:spChg>
        <pc:spChg chg="add">
          <ac:chgData name="Mindy Brinker" userId="d36098e2-06fc-498e-92f4-f18ec965146c" providerId="ADAL" clId="{1B816BFF-DEE8-4DF4-8BCA-E2587EABC551}" dt="2022-06-03T04:11:02.874" v="727" actId="26606"/>
          <ac:spMkLst>
            <pc:docMk/>
            <pc:sldMk cId="338924940" sldId="300"/>
            <ac:spMk id="10" creationId="{07CBBDD0-4420-4A50-96AB-392F9B97CF03}"/>
          </ac:spMkLst>
        </pc:spChg>
        <pc:spChg chg="add">
          <ac:chgData name="Mindy Brinker" userId="d36098e2-06fc-498e-92f4-f18ec965146c" providerId="ADAL" clId="{1B816BFF-DEE8-4DF4-8BCA-E2587EABC551}" dt="2022-06-03T04:11:02.874" v="727" actId="26606"/>
          <ac:spMkLst>
            <pc:docMk/>
            <pc:sldMk cId="338924940" sldId="300"/>
            <ac:spMk id="12" creationId="{465BA403-54B9-4A0B-BC79-028C495C038E}"/>
          </ac:spMkLst>
        </pc:spChg>
        <pc:spChg chg="add">
          <ac:chgData name="Mindy Brinker" userId="d36098e2-06fc-498e-92f4-f18ec965146c" providerId="ADAL" clId="{1B816BFF-DEE8-4DF4-8BCA-E2587EABC551}" dt="2022-06-03T04:11:02.874" v="727" actId="26606"/>
          <ac:spMkLst>
            <pc:docMk/>
            <pc:sldMk cId="338924940" sldId="300"/>
            <ac:spMk id="14" creationId="{DC8C6883-513A-4FE8-8B55-7AA2A13A9BB9}"/>
          </ac:spMkLst>
        </pc:spChg>
        <pc:picChg chg="add mod">
          <ac:chgData name="Mindy Brinker" userId="d36098e2-06fc-498e-92f4-f18ec965146c" providerId="ADAL" clId="{1B816BFF-DEE8-4DF4-8BCA-E2587EABC551}" dt="2022-06-03T04:11:02.874" v="727" actId="26606"/>
          <ac:picMkLst>
            <pc:docMk/>
            <pc:sldMk cId="338924940" sldId="300"/>
            <ac:picMk id="5" creationId="{D4057CF6-6B2E-862B-73B2-9F6D12EA8C63}"/>
          </ac:picMkLst>
        </pc:picChg>
      </pc:sldChg>
    </pc:docChg>
  </pc:docChgLst>
  <pc:docChgLst>
    <pc:chgData name="Deepika Padmavati" userId="a6cc962d-8539-4aec-b0b4-95c72a189471" providerId="ADAL" clId="{15E6EC9D-47EA-4DF0-8B41-3B8DF6272D44}"/>
    <pc:docChg chg="undo redo custSel modSld">
      <pc:chgData name="Deepika Padmavati" userId="a6cc962d-8539-4aec-b0b4-95c72a189471" providerId="ADAL" clId="{15E6EC9D-47EA-4DF0-8B41-3B8DF6272D44}" dt="2022-06-03T17:11:32.308" v="14" actId="478"/>
      <pc:docMkLst>
        <pc:docMk/>
      </pc:docMkLst>
      <pc:sldChg chg="addSp delSp modSp mod">
        <pc:chgData name="Deepika Padmavati" userId="a6cc962d-8539-4aec-b0b4-95c72a189471" providerId="ADAL" clId="{15E6EC9D-47EA-4DF0-8B41-3B8DF6272D44}" dt="2022-06-03T17:03:04.078" v="13" actId="1076"/>
        <pc:sldMkLst>
          <pc:docMk/>
          <pc:sldMk cId="3812203667" sldId="256"/>
        </pc:sldMkLst>
        <pc:spChg chg="del">
          <ac:chgData name="Deepika Padmavati" userId="a6cc962d-8539-4aec-b0b4-95c72a189471" providerId="ADAL" clId="{15E6EC9D-47EA-4DF0-8B41-3B8DF6272D44}" dt="2022-06-03T17:01:43.227" v="0" actId="478"/>
          <ac:spMkLst>
            <pc:docMk/>
            <pc:sldMk cId="3812203667" sldId="256"/>
            <ac:spMk id="3" creationId="{600A1A9A-C1AE-AB33-2BA5-ABCC263E87BF}"/>
          </ac:spMkLst>
        </pc:spChg>
        <pc:picChg chg="add mod">
          <ac:chgData name="Deepika Padmavati" userId="a6cc962d-8539-4aec-b0b4-95c72a189471" providerId="ADAL" clId="{15E6EC9D-47EA-4DF0-8B41-3B8DF6272D44}" dt="2022-06-03T17:03:04.078" v="13" actId="1076"/>
          <ac:picMkLst>
            <pc:docMk/>
            <pc:sldMk cId="3812203667" sldId="256"/>
            <ac:picMk id="5" creationId="{DCCC0D42-C847-BB95-F322-FE83F5C3CBC4}"/>
          </ac:picMkLst>
        </pc:picChg>
      </pc:sldChg>
      <pc:sldChg chg="modSp mod">
        <pc:chgData name="Deepika Padmavati" userId="a6cc962d-8539-4aec-b0b4-95c72a189471" providerId="ADAL" clId="{15E6EC9D-47EA-4DF0-8B41-3B8DF6272D44}" dt="2022-06-03T17:03:01.919" v="11" actId="1076"/>
        <pc:sldMkLst>
          <pc:docMk/>
          <pc:sldMk cId="2240129488" sldId="294"/>
        </pc:sldMkLst>
        <pc:picChg chg="mod">
          <ac:chgData name="Deepika Padmavati" userId="a6cc962d-8539-4aec-b0b4-95c72a189471" providerId="ADAL" clId="{15E6EC9D-47EA-4DF0-8B41-3B8DF6272D44}" dt="2022-06-03T17:03:01.919" v="11" actId="1076"/>
          <ac:picMkLst>
            <pc:docMk/>
            <pc:sldMk cId="2240129488" sldId="294"/>
            <ac:picMk id="6" creationId="{90182E10-249E-CA69-D62B-2436F1207037}"/>
          </ac:picMkLst>
        </pc:picChg>
      </pc:sldChg>
      <pc:sldChg chg="modSp mod">
        <pc:chgData name="Deepika Padmavati" userId="a6cc962d-8539-4aec-b0b4-95c72a189471" providerId="ADAL" clId="{15E6EC9D-47EA-4DF0-8B41-3B8DF6272D44}" dt="2022-06-03T17:03:01.424" v="10" actId="1076"/>
        <pc:sldMkLst>
          <pc:docMk/>
          <pc:sldMk cId="4165066364" sldId="295"/>
        </pc:sldMkLst>
        <pc:picChg chg="mod">
          <ac:chgData name="Deepika Padmavati" userId="a6cc962d-8539-4aec-b0b4-95c72a189471" providerId="ADAL" clId="{15E6EC9D-47EA-4DF0-8B41-3B8DF6272D44}" dt="2022-06-03T17:03:01.424" v="10" actId="1076"/>
          <ac:picMkLst>
            <pc:docMk/>
            <pc:sldMk cId="4165066364" sldId="295"/>
            <ac:picMk id="6" creationId="{BE9BB0C3-F024-F089-2245-58687F27C085}"/>
          </ac:picMkLst>
        </pc:picChg>
      </pc:sldChg>
      <pc:sldChg chg="delSp mod">
        <pc:chgData name="Deepika Padmavati" userId="a6cc962d-8539-4aec-b0b4-95c72a189471" providerId="ADAL" clId="{15E6EC9D-47EA-4DF0-8B41-3B8DF6272D44}" dt="2022-06-03T17:11:32.308" v="14" actId="478"/>
        <pc:sldMkLst>
          <pc:docMk/>
          <pc:sldMk cId="338924940" sldId="300"/>
        </pc:sldMkLst>
        <pc:spChg chg="del">
          <ac:chgData name="Deepika Padmavati" userId="a6cc962d-8539-4aec-b0b4-95c72a189471" providerId="ADAL" clId="{15E6EC9D-47EA-4DF0-8B41-3B8DF6272D44}" dt="2022-06-03T17:11:32.308" v="14" actId="478"/>
          <ac:spMkLst>
            <pc:docMk/>
            <pc:sldMk cId="338924940" sldId="300"/>
            <ac:spMk id="3" creationId="{AC18E7CD-91CF-47E9-F9DD-3EDD654057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9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4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2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7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2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2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7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5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1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8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9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7446FD-B52E-4F22-890B-87BD806C9EDA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FAC8C5D2-856A-4983-A064-D8A205AF9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5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A712-DB69-BAD7-252A-3EE9A7FE7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Courtroom Players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DCCC0D42-C847-BB95-F322-FE83F5C3CB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019" y="5184690"/>
            <a:ext cx="1612308" cy="74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03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21823-0705-6F84-9BBB-428514BF3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A4B0753E-5A40-E57F-8A22-91980A4CB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152" y="406439"/>
            <a:ext cx="6456576" cy="143479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111D65-2B70-D34B-ACCA-7782DBC1D7B6}"/>
              </a:ext>
            </a:extLst>
          </p:cNvPr>
          <p:cNvSpPr txBox="1"/>
          <p:nvPr/>
        </p:nvSpPr>
        <p:spPr>
          <a:xfrm>
            <a:off x="4248150" y="2411730"/>
            <a:ext cx="79438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92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67517-828B-CEFE-F5C2-950582C7C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5F3B164F-F654-1152-54C1-D5FD63E4F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613" y="552365"/>
            <a:ext cx="6451205" cy="149019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60CDA8-0446-A955-CB8F-5ABED6DA33E9}"/>
              </a:ext>
            </a:extLst>
          </p:cNvPr>
          <p:cNvSpPr txBox="1"/>
          <p:nvPr/>
        </p:nvSpPr>
        <p:spPr>
          <a:xfrm>
            <a:off x="4572000" y="2422565"/>
            <a:ext cx="790896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29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B084-2170-C2F4-7231-93D34DAE4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6C3B4676-435A-37A7-D761-D464BE02D9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125" y="513325"/>
            <a:ext cx="6363159" cy="146985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EDA78C-B8AA-8520-6822-0163123F5D54}"/>
              </a:ext>
            </a:extLst>
          </p:cNvPr>
          <p:cNvSpPr txBox="1"/>
          <p:nvPr/>
        </p:nvSpPr>
        <p:spPr>
          <a:xfrm>
            <a:off x="4512623" y="2410691"/>
            <a:ext cx="78495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76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39651-D70B-051D-655B-A72AE5C5D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D2E61BBC-647B-22D3-DB1E-26885C0A32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122" y="632968"/>
            <a:ext cx="6302124" cy="144729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0EFE0F-D775-AE5D-96C4-1711529E11AC}"/>
              </a:ext>
            </a:extLst>
          </p:cNvPr>
          <p:cNvSpPr txBox="1"/>
          <p:nvPr/>
        </p:nvSpPr>
        <p:spPr>
          <a:xfrm>
            <a:off x="4423410" y="2354581"/>
            <a:ext cx="76352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24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03E00-206A-E2D2-4F1D-B8B92D1E0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4F085BC-C473-54A7-A3A3-E1B9915EDF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102" y="519290"/>
            <a:ext cx="6498500" cy="149238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CEBF5F-1AFC-CD0B-25C4-1FA7984521CE}"/>
              </a:ext>
            </a:extLst>
          </p:cNvPr>
          <p:cNvSpPr txBox="1"/>
          <p:nvPr/>
        </p:nvSpPr>
        <p:spPr>
          <a:xfrm>
            <a:off x="4308102" y="2354579"/>
            <a:ext cx="79095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16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7E11B-176B-88C0-581B-BB2E33DA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BA8F8D65-2B34-F597-141F-F9336E7196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777" y="803797"/>
            <a:ext cx="6003663" cy="137327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B21744-AA88-0B11-F74F-E03AD7DB7B20}"/>
              </a:ext>
            </a:extLst>
          </p:cNvPr>
          <p:cNvSpPr txBox="1"/>
          <p:nvPr/>
        </p:nvSpPr>
        <p:spPr>
          <a:xfrm>
            <a:off x="4374777" y="2731770"/>
            <a:ext cx="78066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677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5D219-E887-5DA3-A39E-80796A107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1739ABAE-8805-C077-F823-0E1A762868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727" y="559105"/>
            <a:ext cx="7199849" cy="164688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1A33EF-0484-54A9-7265-475E18C2738F}"/>
              </a:ext>
            </a:extLst>
          </p:cNvPr>
          <p:cNvSpPr txBox="1"/>
          <p:nvPr/>
        </p:nvSpPr>
        <p:spPr>
          <a:xfrm>
            <a:off x="3974727" y="2754630"/>
            <a:ext cx="78181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648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C776A-78CD-7C0C-02F3-C1EE6CC6A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76A8F-A5AA-F3B3-DA72-101D56B8B5AF}"/>
              </a:ext>
            </a:extLst>
          </p:cNvPr>
          <p:cNvSpPr txBox="1"/>
          <p:nvPr/>
        </p:nvSpPr>
        <p:spPr>
          <a:xfrm>
            <a:off x="4317627" y="2251710"/>
            <a:ext cx="785241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  <p:pic>
        <p:nvPicPr>
          <p:cNvPr id="10" name="Content Placeholder 9" descr="Text&#10;&#10;Description automatically generated">
            <a:extLst>
              <a:ext uri="{FF2B5EF4-FFF2-40B4-BE49-F238E27FC236}">
                <a16:creationId xmlns:a16="http://schemas.microsoft.com/office/drawing/2014/main" id="{54E07785-39DB-DBBE-024C-153DFAF03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369" y="467875"/>
            <a:ext cx="7096295" cy="1623198"/>
          </a:xfrm>
        </p:spPr>
      </p:pic>
    </p:spTree>
    <p:extLst>
      <p:ext uri="{BB962C8B-B14F-4D97-AF65-F5344CB8AC3E}">
        <p14:creationId xmlns:p14="http://schemas.microsoft.com/office/powerpoint/2010/main" val="3031079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6D462-49A4-32AD-1D89-CEF926E6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E16191-4844-675B-6C04-3BD35D12F207}"/>
              </a:ext>
            </a:extLst>
          </p:cNvPr>
          <p:cNvSpPr txBox="1"/>
          <p:nvPr/>
        </p:nvSpPr>
        <p:spPr>
          <a:xfrm>
            <a:off x="4477647" y="2051685"/>
            <a:ext cx="79324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  <p:pic>
        <p:nvPicPr>
          <p:cNvPr id="10" name="Content Placeholder 9" descr="Text&#10;&#10;Description automatically generated">
            <a:extLst>
              <a:ext uri="{FF2B5EF4-FFF2-40B4-BE49-F238E27FC236}">
                <a16:creationId xmlns:a16="http://schemas.microsoft.com/office/drawing/2014/main" id="{33E4BDC1-D3DB-E53D-F424-438113AF5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47" y="398129"/>
            <a:ext cx="6345293" cy="1451415"/>
          </a:xfrm>
        </p:spPr>
      </p:pic>
    </p:spTree>
    <p:extLst>
      <p:ext uri="{BB962C8B-B14F-4D97-AF65-F5344CB8AC3E}">
        <p14:creationId xmlns:p14="http://schemas.microsoft.com/office/powerpoint/2010/main" val="2310874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66A8A-0BC7-D601-4E37-D41ECCE6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4027779-CFDE-377D-4B75-DB51ACEE7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687" y="294875"/>
            <a:ext cx="7290619" cy="165792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8451CC-29FC-BE16-18C7-965E0A53F6AB}"/>
              </a:ext>
            </a:extLst>
          </p:cNvPr>
          <p:cNvSpPr txBox="1"/>
          <p:nvPr/>
        </p:nvSpPr>
        <p:spPr>
          <a:xfrm>
            <a:off x="4176156" y="2208810"/>
            <a:ext cx="80158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03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49CA-98E6-7414-515F-4F22370A8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Players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EFC37-7B6F-80B3-40C5-ED36FEEFB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  <p:pic>
        <p:nvPicPr>
          <p:cNvPr id="5" name="Graphic 4" descr="Scales of justice outline">
            <a:extLst>
              <a:ext uri="{FF2B5EF4-FFF2-40B4-BE49-F238E27FC236}">
                <a16:creationId xmlns:a16="http://schemas.microsoft.com/office/drawing/2014/main" id="{642F4147-5AF8-322E-D4D2-39F7D6D77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68402" y="3621866"/>
            <a:ext cx="2372026" cy="237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07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A59BA-12B1-BE52-5A21-AFEACE284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9C25E64E-AAE3-1765-06E8-CDD344C42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796" y="278995"/>
            <a:ext cx="6354869" cy="144512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DE1DD2-E340-8A81-0332-953690F4F62F}"/>
              </a:ext>
            </a:extLst>
          </p:cNvPr>
          <p:cNvSpPr txBox="1"/>
          <p:nvPr/>
        </p:nvSpPr>
        <p:spPr>
          <a:xfrm>
            <a:off x="4306784" y="1947100"/>
            <a:ext cx="78852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1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61166-896F-B1F9-3763-0FBC0605B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6" name="Content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82611841-F617-E247-16EB-0C082A5226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54" y="293964"/>
            <a:ext cx="7206235" cy="165974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55B946-E93C-5644-B07F-BC3438C951B5}"/>
              </a:ext>
            </a:extLst>
          </p:cNvPr>
          <p:cNvSpPr txBox="1"/>
          <p:nvPr/>
        </p:nvSpPr>
        <p:spPr>
          <a:xfrm>
            <a:off x="4732847" y="2323020"/>
            <a:ext cx="720623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23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831B2-8F23-2454-ED8A-657CDE0E4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6" name="Content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1DE692DF-63DF-BAC3-F37A-21980B06C4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28" y="274086"/>
            <a:ext cx="5883672" cy="1355132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732A19-5B35-873A-BBCD-556FF81E81AC}"/>
              </a:ext>
            </a:extLst>
          </p:cNvPr>
          <p:cNvSpPr txBox="1"/>
          <p:nvPr/>
        </p:nvSpPr>
        <p:spPr>
          <a:xfrm>
            <a:off x="4787900" y="2150745"/>
            <a:ext cx="7315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649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713C-4AB7-41D3-7882-3EDEFD47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FEE54926-FE2C-5857-A655-A9EF010C5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298" y="411742"/>
            <a:ext cx="5978082" cy="142418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87EBEB-EC82-8841-65E7-BA0F4D88FE9C}"/>
              </a:ext>
            </a:extLst>
          </p:cNvPr>
          <p:cNvSpPr txBox="1"/>
          <p:nvPr/>
        </p:nvSpPr>
        <p:spPr>
          <a:xfrm>
            <a:off x="4588298" y="2154179"/>
            <a:ext cx="784958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792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B9256-9940-76B8-0779-5F0BA9CCA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0D2B791D-4247-8A2D-8E2F-B623CF770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227" y="391673"/>
            <a:ext cx="6146568" cy="146432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6F2A3F-8C57-5198-4A78-57DA139416BE}"/>
              </a:ext>
            </a:extLst>
          </p:cNvPr>
          <p:cNvSpPr txBox="1"/>
          <p:nvPr/>
        </p:nvSpPr>
        <p:spPr>
          <a:xfrm>
            <a:off x="4449289" y="2208810"/>
            <a:ext cx="774271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99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FF24A-68A9-793C-64AA-6E60A0839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4A70E9D2-EE7A-4C41-BC2D-9A0F4FD4E1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6" y="541702"/>
            <a:ext cx="6129767" cy="142552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4F38E1-2FA8-CC1A-67E4-F9A73BC87C3B}"/>
              </a:ext>
            </a:extLst>
          </p:cNvPr>
          <p:cNvSpPr txBox="1"/>
          <p:nvPr/>
        </p:nvSpPr>
        <p:spPr>
          <a:xfrm>
            <a:off x="4369126" y="2256312"/>
            <a:ext cx="764770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899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DB060-D358-0F3E-09B7-682DBFD34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8F33FEB-801C-F582-00D7-C64CCE571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656" y="295177"/>
            <a:ext cx="5930750" cy="137924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5715AE-D9C4-B8CA-AF5C-E288838F0365}"/>
              </a:ext>
            </a:extLst>
          </p:cNvPr>
          <p:cNvSpPr txBox="1"/>
          <p:nvPr/>
        </p:nvSpPr>
        <p:spPr>
          <a:xfrm>
            <a:off x="4569656" y="2140639"/>
            <a:ext cx="770708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53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300F1-6BEB-8DD0-5351-453B51ABB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5143D17C-2E04-FA77-D72B-9771E53EE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764" y="498275"/>
            <a:ext cx="6468356" cy="150865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AAC9C-CA15-D3F8-CE7C-900553F0931A}"/>
              </a:ext>
            </a:extLst>
          </p:cNvPr>
          <p:cNvSpPr txBox="1"/>
          <p:nvPr/>
        </p:nvSpPr>
        <p:spPr>
          <a:xfrm>
            <a:off x="4560125" y="2315689"/>
            <a:ext cx="78852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55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0C3A6-BAC1-51A1-9593-81FA7E470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5EC493B1-C309-316D-945B-FDD3669BA0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40" y="506076"/>
            <a:ext cx="5297298" cy="123552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BDE4F7-E2D6-E68D-E91B-71556375FCE4}"/>
              </a:ext>
            </a:extLst>
          </p:cNvPr>
          <p:cNvSpPr txBox="1"/>
          <p:nvPr/>
        </p:nvSpPr>
        <p:spPr>
          <a:xfrm>
            <a:off x="4905340" y="2106009"/>
            <a:ext cx="79089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033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60AD7-30F1-C08C-0DC7-59527343D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F0D9AAB5-3BC5-1A91-5E8F-F35FD20E4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837" y="350241"/>
            <a:ext cx="6717548" cy="154719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C69164-3528-4267-C401-3B211F879C4C}"/>
              </a:ext>
            </a:extLst>
          </p:cNvPr>
          <p:cNvSpPr txBox="1"/>
          <p:nvPr/>
        </p:nvSpPr>
        <p:spPr>
          <a:xfrm>
            <a:off x="4219837" y="2438999"/>
            <a:ext cx="79209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63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58DAF-E76E-2F14-0715-B04ED4E7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1DE11A05-EED1-7470-7307-490A68ECD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748" y="878305"/>
            <a:ext cx="6857001" cy="16240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1C1B4A-07F3-A3D8-4BCE-29F15986D58F}"/>
              </a:ext>
            </a:extLst>
          </p:cNvPr>
          <p:cNvSpPr txBox="1"/>
          <p:nvPr/>
        </p:nvSpPr>
        <p:spPr>
          <a:xfrm>
            <a:off x="4054642" y="2875547"/>
            <a:ext cx="71587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</p:txBody>
      </p:sp>
    </p:spTree>
    <p:extLst>
      <p:ext uri="{BB962C8B-B14F-4D97-AF65-F5344CB8AC3E}">
        <p14:creationId xmlns:p14="http://schemas.microsoft.com/office/powerpoint/2010/main" val="1762824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DA75-56A5-8374-80C4-DF3043FED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D5A4589C-CB64-91E9-BE80-B980598DF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847" y="419875"/>
            <a:ext cx="6112883" cy="140792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7E7FD1-3EE8-F8D5-7784-FB98AD0BFDF7}"/>
              </a:ext>
            </a:extLst>
          </p:cNvPr>
          <p:cNvSpPr txBox="1"/>
          <p:nvPr/>
        </p:nvSpPr>
        <p:spPr>
          <a:xfrm>
            <a:off x="4434839" y="2332721"/>
            <a:ext cx="78295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78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6E9D1-392F-A9F4-4BF1-EB65F1341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9EB9A4A-B07A-CA39-46C0-7C9EA46267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842" y="337093"/>
            <a:ext cx="6687327" cy="157348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ADDD9D-C194-88DD-B027-353990A05FD4}"/>
              </a:ext>
            </a:extLst>
          </p:cNvPr>
          <p:cNvSpPr txBox="1"/>
          <p:nvPr/>
        </p:nvSpPr>
        <p:spPr>
          <a:xfrm>
            <a:off x="4476997" y="2101932"/>
            <a:ext cx="76002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774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0FB88-7503-839E-570A-431F70917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600F6D1A-0B70-EFD1-C057-BE6A6F870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98" y="341284"/>
            <a:ext cx="6651700" cy="15651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C6C8BD-06AB-F3E3-BC7C-F7ECC4EE058A}"/>
              </a:ext>
            </a:extLst>
          </p:cNvPr>
          <p:cNvSpPr txBox="1"/>
          <p:nvPr/>
        </p:nvSpPr>
        <p:spPr>
          <a:xfrm>
            <a:off x="4548250" y="2137558"/>
            <a:ext cx="77545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4814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7F248-3D09-5EA2-4F9E-3DE6D1FBA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908294B9-62CC-CB16-3F76-6D7652BC0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973" y="660068"/>
            <a:ext cx="6428785" cy="141811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1C4A67-43EE-66BE-4E56-6BCDD3209C45}"/>
              </a:ext>
            </a:extLst>
          </p:cNvPr>
          <p:cNvSpPr txBox="1"/>
          <p:nvPr/>
        </p:nvSpPr>
        <p:spPr>
          <a:xfrm>
            <a:off x="4548250" y="2327564"/>
            <a:ext cx="788521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401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2311-F55D-A5C9-C4C9-95378167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5E674F74-CD29-86E2-0A62-413E24A4A5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68" y="343042"/>
            <a:ext cx="7079213" cy="156159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AAA82F-558A-73CF-E953-0F557D664BD8}"/>
              </a:ext>
            </a:extLst>
          </p:cNvPr>
          <p:cNvSpPr txBox="1"/>
          <p:nvPr/>
        </p:nvSpPr>
        <p:spPr>
          <a:xfrm>
            <a:off x="4560125" y="2422566"/>
            <a:ext cx="792084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57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3444C-24EC-5322-D69D-78BEE1784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7836C618-1799-F4D7-D8F3-B52B11DAE5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266" y="524188"/>
            <a:ext cx="6423396" cy="147086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93FAF1-EB8B-0DE0-5746-9461EF939897}"/>
              </a:ext>
            </a:extLst>
          </p:cNvPr>
          <p:cNvSpPr txBox="1"/>
          <p:nvPr/>
        </p:nvSpPr>
        <p:spPr>
          <a:xfrm>
            <a:off x="4568462" y="2268186"/>
            <a:ext cx="78852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877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1A14B-2CB7-B608-BBDC-0B3A5DD4A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C2C759E2-ACD3-2B1D-D3B0-19E46D9F5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220" y="376529"/>
            <a:ext cx="6527119" cy="149461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D13C94-2B1B-8B24-8D6A-C2439F64AB7F}"/>
              </a:ext>
            </a:extLst>
          </p:cNvPr>
          <p:cNvSpPr txBox="1"/>
          <p:nvPr/>
        </p:nvSpPr>
        <p:spPr>
          <a:xfrm>
            <a:off x="4267622" y="2185060"/>
            <a:ext cx="767145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205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A216C-8317-5A3F-4CD3-E0BBD359C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 with low confidence">
            <a:extLst>
              <a:ext uri="{FF2B5EF4-FFF2-40B4-BE49-F238E27FC236}">
                <a16:creationId xmlns:a16="http://schemas.microsoft.com/office/drawing/2014/main" id="{0444B38A-496F-AA0D-B6DE-C1D5DD4E6A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221" y="461751"/>
            <a:ext cx="6829831" cy="156684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16A494-179C-E159-4A43-5043872C4630}"/>
              </a:ext>
            </a:extLst>
          </p:cNvPr>
          <p:cNvSpPr txBox="1"/>
          <p:nvPr/>
        </p:nvSpPr>
        <p:spPr>
          <a:xfrm>
            <a:off x="4473039" y="2337137"/>
            <a:ext cx="771896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507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D4DC9-E653-5A21-A4FB-5D9D8F68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 with low confidence">
            <a:extLst>
              <a:ext uri="{FF2B5EF4-FFF2-40B4-BE49-F238E27FC236}">
                <a16:creationId xmlns:a16="http://schemas.microsoft.com/office/drawing/2014/main" id="{E6D19067-0828-949D-7B38-D9CDE0A8C9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77" y="384561"/>
            <a:ext cx="6444976" cy="147855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408CC8-6111-63A2-98B1-D7BEE640A770}"/>
              </a:ext>
            </a:extLst>
          </p:cNvPr>
          <p:cNvSpPr txBox="1"/>
          <p:nvPr/>
        </p:nvSpPr>
        <p:spPr>
          <a:xfrm>
            <a:off x="4589811" y="2161309"/>
            <a:ext cx="763583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5689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560F0-7B04-3ACF-A679-3AB118B04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AD05C241-3EE0-E46C-D740-DB3F35E5C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544" y="372685"/>
            <a:ext cx="6664068" cy="150230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D88297-8C5B-F1EE-7C5C-F147934A109E}"/>
              </a:ext>
            </a:extLst>
          </p:cNvPr>
          <p:cNvSpPr txBox="1"/>
          <p:nvPr/>
        </p:nvSpPr>
        <p:spPr>
          <a:xfrm>
            <a:off x="4566061" y="2101931"/>
            <a:ext cx="77427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07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980CB-AF51-BABB-6035-BA9C07686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41B7FF0B-43A1-CA90-2E5C-0CF9AD4E0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821" y="820891"/>
            <a:ext cx="5576421" cy="132073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FBD811-42F7-6C32-6BF8-FD49B0F69E8A}"/>
              </a:ext>
            </a:extLst>
          </p:cNvPr>
          <p:cNvSpPr txBox="1"/>
          <p:nvPr/>
        </p:nvSpPr>
        <p:spPr>
          <a:xfrm>
            <a:off x="4702231" y="2408056"/>
            <a:ext cx="76009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31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86E45-E751-3CF0-6131-4D33115D2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1DEC286A-88EF-1EE8-30F6-E60759674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69" y="455812"/>
            <a:ext cx="5926582" cy="133604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7C89C8-C315-D992-6541-57BE420971EE}"/>
              </a:ext>
            </a:extLst>
          </p:cNvPr>
          <p:cNvSpPr txBox="1"/>
          <p:nvPr/>
        </p:nvSpPr>
        <p:spPr>
          <a:xfrm>
            <a:off x="4837637" y="2042555"/>
            <a:ext cx="71014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04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DD906-D932-5F3B-3698-EF5519A2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6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29B311F9-E4F9-C610-5009-060C45C8F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472" y="331443"/>
            <a:ext cx="6691328" cy="158478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9AE86D-BAD7-F7EB-3EE4-05665AA3FB9D}"/>
              </a:ext>
            </a:extLst>
          </p:cNvPr>
          <p:cNvSpPr txBox="1"/>
          <p:nvPr/>
        </p:nvSpPr>
        <p:spPr>
          <a:xfrm>
            <a:off x="4488618" y="2246820"/>
            <a:ext cx="7315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189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743BE-9D6A-F1C6-C6AA-9047008B1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6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F02AE6C9-DAE3-CFDC-DF48-3F740D682A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31" y="281175"/>
            <a:ext cx="6119869" cy="144944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CF3DF1-076B-2B24-0A66-7071595E8B54}"/>
              </a:ext>
            </a:extLst>
          </p:cNvPr>
          <p:cNvSpPr txBox="1"/>
          <p:nvPr/>
        </p:nvSpPr>
        <p:spPr>
          <a:xfrm>
            <a:off x="5211783" y="2079007"/>
            <a:ext cx="722998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261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0ECF7-3E32-AD93-A5AD-61667CCE8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AEC22ACA-5B3D-47BC-F113-43BA88DD5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756" y="609904"/>
            <a:ext cx="7085354" cy="165739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DB7AD1-FBDC-E476-9E46-F5A4D490FC68}"/>
              </a:ext>
            </a:extLst>
          </p:cNvPr>
          <p:cNvSpPr txBox="1"/>
          <p:nvPr/>
        </p:nvSpPr>
        <p:spPr>
          <a:xfrm>
            <a:off x="4081756" y="2686050"/>
            <a:ext cx="80352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432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FEFD1-5B52-B48F-2CDD-A1E15EAAF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7E91567E-5A5C-A71F-96CD-2D551ECF03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91" y="348654"/>
            <a:ext cx="6627817" cy="155036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A5AEF1-5302-BA51-6888-E05435554196}"/>
              </a:ext>
            </a:extLst>
          </p:cNvPr>
          <p:cNvSpPr txBox="1"/>
          <p:nvPr/>
        </p:nvSpPr>
        <p:spPr>
          <a:xfrm>
            <a:off x="4291591" y="2465034"/>
            <a:ext cx="78066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040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7CBBDD0-4420-4A50-96AB-392F9B97C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5BA403-54B9-4A0B-BC79-028C495C0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7" y="761999"/>
            <a:ext cx="7552943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E006F-7F74-40D3-018C-23CDD61954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54082" y="1298448"/>
            <a:ext cx="6068070" cy="3255264"/>
          </a:xfrm>
        </p:spPr>
        <p:txBody>
          <a:bodyPr>
            <a:normAutofit/>
          </a:bodyPr>
          <a:lstStyle/>
          <a:p>
            <a:r>
              <a:rPr lang="en-US" dirty="0"/>
              <a:t>Great job!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8C6883-513A-4FE8-8B55-7AA2A13A9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912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Graphic 4" descr="Scales of justice outline">
            <a:extLst>
              <a:ext uri="{FF2B5EF4-FFF2-40B4-BE49-F238E27FC236}">
                <a16:creationId xmlns:a16="http://schemas.microsoft.com/office/drawing/2014/main" id="{D4057CF6-6B2E-862B-73B2-9F6D12EA8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177" y="1695799"/>
            <a:ext cx="3458249" cy="345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4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0FC75-CCBD-8E3A-B354-371A1B53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90182E10-249E-CA69-D62B-2436F12070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727" y="418924"/>
            <a:ext cx="6515681" cy="140982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ECDE42-A1C4-BC06-35C5-03DD4D17E518}"/>
              </a:ext>
            </a:extLst>
          </p:cNvPr>
          <p:cNvSpPr txBox="1"/>
          <p:nvPr/>
        </p:nvSpPr>
        <p:spPr>
          <a:xfrm>
            <a:off x="4767834" y="2473502"/>
            <a:ext cx="74241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29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143A8-E29F-E002-AF6E-14644802A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BE9BB0C3-F024-F089-2245-58687F27C0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46" y="455166"/>
            <a:ext cx="6180689" cy="133734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5B52DE-A7BB-24FF-FFC4-1C08DCB224E1}"/>
              </a:ext>
            </a:extLst>
          </p:cNvPr>
          <p:cNvSpPr txBox="1"/>
          <p:nvPr/>
        </p:nvSpPr>
        <p:spPr>
          <a:xfrm>
            <a:off x="4339146" y="2275635"/>
            <a:ext cx="747166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66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C2425-960A-70A0-1B1F-FFF0FCC7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1FBE2379-BD6B-EB23-1C46-DBD20BE93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22" y="366279"/>
            <a:ext cx="6356088" cy="151511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0E3C4-7A94-7D46-C3A0-ECF886D2BDE8}"/>
              </a:ext>
            </a:extLst>
          </p:cNvPr>
          <p:cNvSpPr txBox="1"/>
          <p:nvPr/>
        </p:nvSpPr>
        <p:spPr>
          <a:xfrm>
            <a:off x="4408170" y="2164826"/>
            <a:ext cx="778383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353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30EE0-3A54-5650-5075-EDAAF1AA1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B9B73FB6-4385-254F-0B08-8DA3A75409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18" y="338278"/>
            <a:ext cx="6591024" cy="157111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24179A-3094-7722-D217-61A596815865}"/>
              </a:ext>
            </a:extLst>
          </p:cNvPr>
          <p:cNvSpPr txBox="1"/>
          <p:nvPr/>
        </p:nvSpPr>
        <p:spPr>
          <a:xfrm>
            <a:off x="4259518" y="2457450"/>
            <a:ext cx="785241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48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D2DE-8CB0-3CA1-2E04-F9E92B78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47B879A4-C42B-30D2-A694-91947904CE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721" y="573914"/>
            <a:ext cx="6881425" cy="15292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A5988D-B722-F878-6D6B-D6FC9E455143}"/>
              </a:ext>
            </a:extLst>
          </p:cNvPr>
          <p:cNvSpPr txBox="1"/>
          <p:nvPr/>
        </p:nvSpPr>
        <p:spPr>
          <a:xfrm>
            <a:off x="4377690" y="2526030"/>
            <a:ext cx="8001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Bailiff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Jury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Witness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 Attorney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Prosecutor</a:t>
            </a:r>
          </a:p>
          <a:p>
            <a:pPr marL="457200" indent="-457200">
              <a:buAutoNum type="alpha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43965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960</TotalTime>
  <Words>393</Words>
  <Application>Microsoft Office PowerPoint</Application>
  <PresentationFormat>Widescreen</PresentationFormat>
  <Paragraphs>346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Corbel</vt:lpstr>
      <vt:lpstr>Times New Roman</vt:lpstr>
      <vt:lpstr>Wingdings 2</vt:lpstr>
      <vt:lpstr>Frame</vt:lpstr>
      <vt:lpstr>Courtroom Players</vt:lpstr>
      <vt:lpstr>The Players</vt:lpstr>
      <vt:lpstr>Question 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Question</vt:lpstr>
      <vt:lpstr>Answer</vt:lpstr>
      <vt:lpstr>Great job!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Courtroom Players</dc:title>
  <dc:creator>Mindy Brinker</dc:creator>
  <cp:lastModifiedBy>Deepika Padmavati</cp:lastModifiedBy>
  <cp:revision>1</cp:revision>
  <dcterms:created xsi:type="dcterms:W3CDTF">2022-06-02T22:09:11Z</dcterms:created>
  <dcterms:modified xsi:type="dcterms:W3CDTF">2022-06-03T17:11:41Z</dcterms:modified>
</cp:coreProperties>
</file>