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10058400" cx="7772400"/>
  <p:notesSz cx="7023100" cy="9309100"/>
  <p:embeddedFontLst>
    <p:embeddedFont>
      <p:font typeface="Comfortaa"/>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000000"/>
          </p15:clr>
        </p15:guide>
        <p15:guide id="2" pos="2448">
          <p15:clr>
            <a:srgbClr val="000000"/>
          </p15:clr>
        </p15:guide>
      </p15:sldGuideLst>
    </p:ext>
    <p:ext uri="GoogleSlidesCustomDataVersion2">
      <go:slidesCustomData xmlns:go="http://customooxmlschemas.google.com/" r:id="rId13" roundtripDataSignature="AMtx7mhqU48CBAp445Hjfi9ymbj9DFv1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Comfortaa-regular.fntdata"/><Relationship Id="rId10" Type="http://schemas.openxmlformats.org/officeDocument/2006/relationships/slide" Target="slides/slide5.xml"/><Relationship Id="rId13" Type="http://customschemas.google.com/relationships/presentationmetadata" Target="metadata"/><Relationship Id="rId12" Type="http://schemas.openxmlformats.org/officeDocument/2006/relationships/font" Target="fonts/Comfortaa-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55097" y="698175"/>
            <a:ext cx="2713500" cy="34908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02300" y="4421800"/>
            <a:ext cx="5618475" cy="41890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702300" y="4421800"/>
            <a:ext cx="5618475" cy="41890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2155097" y="698175"/>
            <a:ext cx="2713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702300" y="4421800"/>
            <a:ext cx="5618475" cy="41890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notes"/>
          <p:cNvSpPr/>
          <p:nvPr>
            <p:ph idx="2" type="sldImg"/>
          </p:nvPr>
        </p:nvSpPr>
        <p:spPr>
          <a:xfrm>
            <a:off x="2155097" y="698175"/>
            <a:ext cx="2713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3:notes"/>
          <p:cNvSpPr txBox="1"/>
          <p:nvPr>
            <p:ph idx="1" type="body"/>
          </p:nvPr>
        </p:nvSpPr>
        <p:spPr>
          <a:xfrm>
            <a:off x="702300" y="4421800"/>
            <a:ext cx="5618475" cy="41890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3:notes"/>
          <p:cNvSpPr/>
          <p:nvPr>
            <p:ph idx="2" type="sldImg"/>
          </p:nvPr>
        </p:nvSpPr>
        <p:spPr>
          <a:xfrm>
            <a:off x="2155097" y="698175"/>
            <a:ext cx="2713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4:notes"/>
          <p:cNvSpPr txBox="1"/>
          <p:nvPr>
            <p:ph idx="1" type="body"/>
          </p:nvPr>
        </p:nvSpPr>
        <p:spPr>
          <a:xfrm>
            <a:off x="702300" y="4421800"/>
            <a:ext cx="5618475" cy="41890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4:notes"/>
          <p:cNvSpPr/>
          <p:nvPr>
            <p:ph idx="2" type="sldImg"/>
          </p:nvPr>
        </p:nvSpPr>
        <p:spPr>
          <a:xfrm>
            <a:off x="2155097" y="698175"/>
            <a:ext cx="2713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702300" y="4421800"/>
            <a:ext cx="5618475" cy="41890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2155097" y="698175"/>
            <a:ext cx="2713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7"/>
          <p:cNvSpPr txBox="1"/>
          <p:nvPr>
            <p:ph type="ctrTitle"/>
          </p:nvPr>
        </p:nvSpPr>
        <p:spPr>
          <a:xfrm>
            <a:off x="971550" y="1646132"/>
            <a:ext cx="5829300" cy="35019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3" name="Google Shape;13;p7"/>
          <p:cNvSpPr txBox="1"/>
          <p:nvPr>
            <p:ph idx="1" type="subTitle"/>
          </p:nvPr>
        </p:nvSpPr>
        <p:spPr>
          <a:xfrm>
            <a:off x="971550" y="5282989"/>
            <a:ext cx="5829300" cy="2428500"/>
          </a:xfrm>
          <a:prstGeom prst="rect">
            <a:avLst/>
          </a:prstGeom>
          <a:noFill/>
          <a:ln>
            <a:noFill/>
          </a:ln>
        </p:spPr>
        <p:txBody>
          <a:bodyPr anchorCtr="0" anchor="t" bIns="45700" lIns="91425" spcFirstLastPara="1" rIns="91425" wrap="square" tIns="45700">
            <a:noAutofit/>
          </a:bodyPr>
          <a:lstStyle>
            <a:lvl1pPr lvl="0" algn="ctr">
              <a:spcBef>
                <a:spcPts val="480"/>
              </a:spcBef>
              <a:spcAft>
                <a:spcPts val="0"/>
              </a:spcAft>
              <a:buClr>
                <a:schemeClr val="dk1"/>
              </a:buClr>
              <a:buSzPts val="2400"/>
              <a:buFont typeface="Arial"/>
              <a:buNone/>
              <a:defRPr sz="2400"/>
            </a:lvl1pPr>
            <a:lvl2pPr lvl="1" algn="ctr">
              <a:spcBef>
                <a:spcPts val="400"/>
              </a:spcBef>
              <a:spcAft>
                <a:spcPts val="0"/>
              </a:spcAft>
              <a:buClr>
                <a:schemeClr val="dk1"/>
              </a:buClr>
              <a:buSzPts val="2000"/>
              <a:buFont typeface="Arial"/>
              <a:buNone/>
              <a:defRPr sz="2000"/>
            </a:lvl2pPr>
            <a:lvl3pPr lvl="2" algn="ctr">
              <a:spcBef>
                <a:spcPts val="360"/>
              </a:spcBef>
              <a:spcAft>
                <a:spcPts val="0"/>
              </a:spcAft>
              <a:buClr>
                <a:schemeClr val="dk1"/>
              </a:buClr>
              <a:buSzPts val="1800"/>
              <a:buFont typeface="Arial"/>
              <a:buNone/>
              <a:defRPr sz="1800"/>
            </a:lvl3pPr>
            <a:lvl4pPr lvl="3" algn="ctr">
              <a:spcBef>
                <a:spcPts val="320"/>
              </a:spcBef>
              <a:spcAft>
                <a:spcPts val="0"/>
              </a:spcAft>
              <a:buClr>
                <a:schemeClr val="dk1"/>
              </a:buClr>
              <a:buSzPts val="1600"/>
              <a:buFont typeface="Arial"/>
              <a:buNone/>
              <a:defRPr sz="1600"/>
            </a:lvl4pPr>
            <a:lvl5pPr lvl="4" algn="ctr">
              <a:spcBef>
                <a:spcPts val="320"/>
              </a:spcBef>
              <a:spcAft>
                <a:spcPts val="0"/>
              </a:spcAft>
              <a:buClr>
                <a:schemeClr val="dk1"/>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7"/>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7"/>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7"/>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8" name="Shape 68"/>
        <p:cNvGrpSpPr/>
        <p:nvPr/>
      </p:nvGrpSpPr>
      <p:grpSpPr>
        <a:xfrm>
          <a:off x="0" y="0"/>
          <a:ext cx="0" cy="0"/>
          <a:chOff x="0" y="0"/>
          <a:chExt cx="0" cy="0"/>
        </a:xfrm>
      </p:grpSpPr>
      <p:sp>
        <p:nvSpPr>
          <p:cNvPr id="69" name="Google Shape;69;p16"/>
          <p:cNvSpPr txBox="1"/>
          <p:nvPr>
            <p:ph type="title"/>
          </p:nvPr>
        </p:nvSpPr>
        <p:spPr>
          <a:xfrm>
            <a:off x="530305" y="2507616"/>
            <a:ext cx="6703800" cy="41841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0" name="Google Shape;70;p16"/>
          <p:cNvSpPr txBox="1"/>
          <p:nvPr>
            <p:ph idx="1" type="body"/>
          </p:nvPr>
        </p:nvSpPr>
        <p:spPr>
          <a:xfrm>
            <a:off x="530305" y="6731212"/>
            <a:ext cx="6703800" cy="2200200"/>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sz="2400"/>
            </a:lvl1pPr>
            <a:lvl2pPr indent="-228600" lvl="1" marL="914400" algn="l">
              <a:spcBef>
                <a:spcPts val="400"/>
              </a:spcBef>
              <a:spcAft>
                <a:spcPts val="0"/>
              </a:spcAft>
              <a:buClr>
                <a:schemeClr val="dk1"/>
              </a:buClr>
              <a:buSzPts val="2000"/>
              <a:buFont typeface="Arial"/>
              <a:buNone/>
              <a:defRPr sz="2000"/>
            </a:lvl2pPr>
            <a:lvl3pPr indent="-228600" lvl="2" marL="1371600" algn="l">
              <a:spcBef>
                <a:spcPts val="360"/>
              </a:spcBef>
              <a:spcAft>
                <a:spcPts val="0"/>
              </a:spcAft>
              <a:buClr>
                <a:schemeClr val="dk1"/>
              </a:buClr>
              <a:buSzPts val="1800"/>
              <a:buFont typeface="Arial"/>
              <a:buNone/>
              <a:defRPr sz="1800"/>
            </a:lvl3pPr>
            <a:lvl4pPr indent="-228600" lvl="3" marL="1828800" algn="l">
              <a:spcBef>
                <a:spcPts val="320"/>
              </a:spcBef>
              <a:spcAft>
                <a:spcPts val="0"/>
              </a:spcAft>
              <a:buClr>
                <a:schemeClr val="dk1"/>
              </a:buClr>
              <a:buSzPts val="1600"/>
              <a:buFont typeface="Arial"/>
              <a:buNone/>
              <a:defRPr sz="1600"/>
            </a:lvl4pPr>
            <a:lvl5pPr indent="-228600" lvl="4" marL="2286000" algn="l">
              <a:spcBef>
                <a:spcPts val="320"/>
              </a:spcBef>
              <a:spcAft>
                <a:spcPts val="0"/>
              </a:spcAft>
              <a:buClr>
                <a:schemeClr val="dk1"/>
              </a:buClr>
              <a:buSzPts val="1600"/>
              <a:buFont typeface="Arial"/>
              <a:buNone/>
              <a:defRPr sz="1600"/>
            </a:lvl5pPr>
            <a:lvl6pPr indent="-228600" lvl="5" marL="2743200" algn="l">
              <a:lnSpc>
                <a:spcPct val="90000"/>
              </a:lnSpc>
              <a:spcBef>
                <a:spcPts val="500"/>
              </a:spcBef>
              <a:spcAft>
                <a:spcPts val="0"/>
              </a:spcAft>
              <a:buClr>
                <a:schemeClr val="dk1"/>
              </a:buClr>
              <a:buSzPts val="1600"/>
              <a:buNone/>
              <a:defRPr sz="1600"/>
            </a:lvl6pPr>
            <a:lvl7pPr indent="-228600" lvl="6" marL="3200400" algn="l">
              <a:lnSpc>
                <a:spcPct val="90000"/>
              </a:lnSpc>
              <a:spcBef>
                <a:spcPts val="500"/>
              </a:spcBef>
              <a:spcAft>
                <a:spcPts val="0"/>
              </a:spcAft>
              <a:buClr>
                <a:schemeClr val="dk1"/>
              </a:buClr>
              <a:buSzPts val="1600"/>
              <a:buNone/>
              <a:defRPr sz="1600"/>
            </a:lvl7pPr>
            <a:lvl8pPr indent="-228600" lvl="7" marL="3657600" algn="l">
              <a:lnSpc>
                <a:spcPct val="90000"/>
              </a:lnSpc>
              <a:spcBef>
                <a:spcPts val="500"/>
              </a:spcBef>
              <a:spcAft>
                <a:spcPts val="0"/>
              </a:spcAft>
              <a:buClr>
                <a:schemeClr val="dk1"/>
              </a:buClr>
              <a:buSzPts val="1600"/>
              <a:buNone/>
              <a:defRPr sz="1600"/>
            </a:lvl8pPr>
            <a:lvl9pPr indent="-228600" lvl="8" marL="4114800" algn="l">
              <a:lnSpc>
                <a:spcPct val="90000"/>
              </a:lnSpc>
              <a:spcBef>
                <a:spcPts val="500"/>
              </a:spcBef>
              <a:spcAft>
                <a:spcPts val="0"/>
              </a:spcAft>
              <a:buClr>
                <a:schemeClr val="dk1"/>
              </a:buClr>
              <a:buSzPts val="1600"/>
              <a:buNone/>
              <a:defRPr sz="1600"/>
            </a:lvl9pPr>
          </a:lstStyle>
          <a:p/>
        </p:txBody>
      </p:sp>
      <p:sp>
        <p:nvSpPr>
          <p:cNvPr id="71" name="Google Shape;71;p16"/>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6"/>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6"/>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4" name="Shape 74"/>
        <p:cNvGrpSpPr/>
        <p:nvPr/>
      </p:nvGrpSpPr>
      <p:grpSpPr>
        <a:xfrm>
          <a:off x="0" y="0"/>
          <a:ext cx="0" cy="0"/>
          <a:chOff x="0" y="0"/>
          <a:chExt cx="0" cy="0"/>
        </a:xfrm>
      </p:grpSpPr>
      <p:sp>
        <p:nvSpPr>
          <p:cNvPr id="75" name="Google Shape;75;p17"/>
          <p:cNvSpPr txBox="1"/>
          <p:nvPr>
            <p:ph type="title"/>
          </p:nvPr>
        </p:nvSpPr>
        <p:spPr>
          <a:xfrm>
            <a:off x="388620" y="402801"/>
            <a:ext cx="6995100" cy="1676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6" name="Google Shape;76;p17"/>
          <p:cNvSpPr txBox="1"/>
          <p:nvPr>
            <p:ph idx="1" type="body"/>
          </p:nvPr>
        </p:nvSpPr>
        <p:spPr>
          <a:xfrm>
            <a:off x="388620" y="2346960"/>
            <a:ext cx="6995100" cy="66381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7"/>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7"/>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7"/>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7" name="Shape 17"/>
        <p:cNvGrpSpPr/>
        <p:nvPr/>
      </p:nvGrpSpPr>
      <p:grpSpPr>
        <a:xfrm>
          <a:off x="0" y="0"/>
          <a:ext cx="0" cy="0"/>
          <a:chOff x="0" y="0"/>
          <a:chExt cx="0" cy="0"/>
        </a:xfrm>
      </p:grpSpPr>
      <p:sp>
        <p:nvSpPr>
          <p:cNvPr id="18" name="Google Shape;18;p8"/>
          <p:cNvSpPr txBox="1"/>
          <p:nvPr>
            <p:ph type="title"/>
          </p:nvPr>
        </p:nvSpPr>
        <p:spPr>
          <a:xfrm rot="5400000">
            <a:off x="2218380" y="3819502"/>
            <a:ext cx="8582100" cy="17487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9" name="Google Shape;19;p8"/>
          <p:cNvSpPr txBox="1"/>
          <p:nvPr>
            <p:ph idx="1" type="body"/>
          </p:nvPr>
        </p:nvSpPr>
        <p:spPr>
          <a:xfrm rot="5400000">
            <a:off x="-1344000" y="2135452"/>
            <a:ext cx="8582100" cy="5116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8"/>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8"/>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8"/>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3" name="Shape 23"/>
        <p:cNvGrpSpPr/>
        <p:nvPr/>
      </p:nvGrpSpPr>
      <p:grpSpPr>
        <a:xfrm>
          <a:off x="0" y="0"/>
          <a:ext cx="0" cy="0"/>
          <a:chOff x="0" y="0"/>
          <a:chExt cx="0" cy="0"/>
        </a:xfrm>
      </p:grpSpPr>
      <p:sp>
        <p:nvSpPr>
          <p:cNvPr id="24" name="Google Shape;24;p9"/>
          <p:cNvSpPr txBox="1"/>
          <p:nvPr>
            <p:ph type="title"/>
          </p:nvPr>
        </p:nvSpPr>
        <p:spPr>
          <a:xfrm>
            <a:off x="388620" y="402801"/>
            <a:ext cx="6995100" cy="1676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9"/>
          <p:cNvSpPr txBox="1"/>
          <p:nvPr>
            <p:ph idx="1" type="body"/>
          </p:nvPr>
        </p:nvSpPr>
        <p:spPr>
          <a:xfrm rot="5400000">
            <a:off x="567180" y="2168460"/>
            <a:ext cx="6638100" cy="69951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9"/>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9"/>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9"/>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9" name="Shape 29"/>
        <p:cNvGrpSpPr/>
        <p:nvPr/>
      </p:nvGrpSpPr>
      <p:grpSpPr>
        <a:xfrm>
          <a:off x="0" y="0"/>
          <a:ext cx="0" cy="0"/>
          <a:chOff x="0" y="0"/>
          <a:chExt cx="0" cy="0"/>
        </a:xfrm>
      </p:grpSpPr>
      <p:sp>
        <p:nvSpPr>
          <p:cNvPr id="30" name="Google Shape;30;p10"/>
          <p:cNvSpPr txBox="1"/>
          <p:nvPr>
            <p:ph type="title"/>
          </p:nvPr>
        </p:nvSpPr>
        <p:spPr>
          <a:xfrm>
            <a:off x="535702" y="670560"/>
            <a:ext cx="2507100" cy="23469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1" name="Google Shape;31;p10"/>
          <p:cNvSpPr/>
          <p:nvPr>
            <p:ph idx="2" type="pic"/>
          </p:nvPr>
        </p:nvSpPr>
        <p:spPr>
          <a:xfrm>
            <a:off x="3304620" y="1448223"/>
            <a:ext cx="3934800" cy="7148100"/>
          </a:xfrm>
          <a:prstGeom prst="rect">
            <a:avLst/>
          </a:prstGeom>
          <a:noFill/>
          <a:ln>
            <a:noFill/>
          </a:ln>
        </p:spPr>
      </p:sp>
      <p:sp>
        <p:nvSpPr>
          <p:cNvPr id="32" name="Google Shape;32;p10"/>
          <p:cNvSpPr txBox="1"/>
          <p:nvPr>
            <p:ph idx="1" type="body"/>
          </p:nvPr>
        </p:nvSpPr>
        <p:spPr>
          <a:xfrm>
            <a:off x="535702" y="3017520"/>
            <a:ext cx="2507100" cy="5590200"/>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Font typeface="Arial"/>
              <a:buNone/>
              <a:defRPr sz="1600"/>
            </a:lvl1pPr>
            <a:lvl2pPr indent="-228600" lvl="1" marL="914400" algn="l">
              <a:spcBef>
                <a:spcPts val="280"/>
              </a:spcBef>
              <a:spcAft>
                <a:spcPts val="0"/>
              </a:spcAft>
              <a:buClr>
                <a:schemeClr val="dk1"/>
              </a:buClr>
              <a:buSzPts val="1400"/>
              <a:buFont typeface="Arial"/>
              <a:buNone/>
              <a:defRPr sz="140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00"/>
              </a:spcBef>
              <a:spcAft>
                <a:spcPts val="0"/>
              </a:spcAft>
              <a:buClr>
                <a:schemeClr val="dk1"/>
              </a:buClr>
              <a:buSzPts val="1000"/>
              <a:buFont typeface="Arial"/>
              <a:buNone/>
              <a:defRPr sz="1000"/>
            </a:lvl4pPr>
            <a:lvl5pPr indent="-228600" lvl="4" marL="2286000" algn="l">
              <a:spcBef>
                <a:spcPts val="200"/>
              </a:spcBef>
              <a:spcAft>
                <a:spcPts val="0"/>
              </a:spcAft>
              <a:buClr>
                <a:schemeClr val="dk1"/>
              </a:buClr>
              <a:buSzPts val="1000"/>
              <a:buFont typeface="Arial"/>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33" name="Google Shape;33;p10"/>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0"/>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0"/>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6" name="Shape 36"/>
        <p:cNvGrpSpPr/>
        <p:nvPr/>
      </p:nvGrpSpPr>
      <p:grpSpPr>
        <a:xfrm>
          <a:off x="0" y="0"/>
          <a:ext cx="0" cy="0"/>
          <a:chOff x="0" y="0"/>
          <a:chExt cx="0" cy="0"/>
        </a:xfrm>
      </p:grpSpPr>
      <p:sp>
        <p:nvSpPr>
          <p:cNvPr id="37" name="Google Shape;37;p11"/>
          <p:cNvSpPr txBox="1"/>
          <p:nvPr>
            <p:ph type="title"/>
          </p:nvPr>
        </p:nvSpPr>
        <p:spPr>
          <a:xfrm>
            <a:off x="535702" y="670560"/>
            <a:ext cx="2507100" cy="23469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8" name="Google Shape;38;p11"/>
          <p:cNvSpPr txBox="1"/>
          <p:nvPr>
            <p:ph idx="1" type="body"/>
          </p:nvPr>
        </p:nvSpPr>
        <p:spPr>
          <a:xfrm>
            <a:off x="3304620" y="1448223"/>
            <a:ext cx="3934800" cy="7148100"/>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Font typeface="Arial"/>
              <a:buChar char="•"/>
              <a:defRPr sz="3200"/>
            </a:lvl1pPr>
            <a:lvl2pPr indent="-406400" lvl="1" marL="914400" algn="l">
              <a:spcBef>
                <a:spcPts val="560"/>
              </a:spcBef>
              <a:spcAft>
                <a:spcPts val="0"/>
              </a:spcAft>
              <a:buClr>
                <a:schemeClr val="dk1"/>
              </a:buClr>
              <a:buSzPts val="2800"/>
              <a:buFont typeface="Arial"/>
              <a:buChar char="–"/>
              <a:defRPr sz="2800"/>
            </a:lvl2pPr>
            <a:lvl3pPr indent="-381000" lvl="2" marL="1371600" algn="l">
              <a:spcBef>
                <a:spcPts val="480"/>
              </a:spcBef>
              <a:spcAft>
                <a:spcPts val="0"/>
              </a:spcAft>
              <a:buClr>
                <a:schemeClr val="dk1"/>
              </a:buClr>
              <a:buSzPts val="2400"/>
              <a:buFont typeface="Arial"/>
              <a:buChar char="•"/>
              <a:defRPr sz="2400"/>
            </a:lvl3pPr>
            <a:lvl4pPr indent="-355600" lvl="3" marL="1828800" algn="l">
              <a:spcBef>
                <a:spcPts val="400"/>
              </a:spcBef>
              <a:spcAft>
                <a:spcPts val="0"/>
              </a:spcAft>
              <a:buClr>
                <a:schemeClr val="dk1"/>
              </a:buClr>
              <a:buSzPts val="2000"/>
              <a:buFont typeface="Arial"/>
              <a:buChar char="–"/>
              <a:defRPr sz="2000"/>
            </a:lvl4pPr>
            <a:lvl5pPr indent="-355600" lvl="4" marL="2286000" algn="l">
              <a:spcBef>
                <a:spcPts val="400"/>
              </a:spcBef>
              <a:spcAft>
                <a:spcPts val="0"/>
              </a:spcAft>
              <a:buClr>
                <a:schemeClr val="dk1"/>
              </a:buClr>
              <a:buSzPts val="2000"/>
              <a:buFont typeface="Arial"/>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39" name="Google Shape;39;p11"/>
          <p:cNvSpPr txBox="1"/>
          <p:nvPr>
            <p:ph idx="2" type="body"/>
          </p:nvPr>
        </p:nvSpPr>
        <p:spPr>
          <a:xfrm>
            <a:off x="535702" y="3017520"/>
            <a:ext cx="2507100" cy="5590200"/>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Font typeface="Arial"/>
              <a:buNone/>
              <a:defRPr sz="1600"/>
            </a:lvl1pPr>
            <a:lvl2pPr indent="-228600" lvl="1" marL="914400" algn="l">
              <a:spcBef>
                <a:spcPts val="280"/>
              </a:spcBef>
              <a:spcAft>
                <a:spcPts val="0"/>
              </a:spcAft>
              <a:buClr>
                <a:schemeClr val="dk1"/>
              </a:buClr>
              <a:buSzPts val="1400"/>
              <a:buFont typeface="Arial"/>
              <a:buNone/>
              <a:defRPr sz="140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00"/>
              </a:spcBef>
              <a:spcAft>
                <a:spcPts val="0"/>
              </a:spcAft>
              <a:buClr>
                <a:schemeClr val="dk1"/>
              </a:buClr>
              <a:buSzPts val="1000"/>
              <a:buFont typeface="Arial"/>
              <a:buNone/>
              <a:defRPr sz="1000"/>
            </a:lvl4pPr>
            <a:lvl5pPr indent="-228600" lvl="4" marL="2286000" algn="l">
              <a:spcBef>
                <a:spcPts val="200"/>
              </a:spcBef>
              <a:spcAft>
                <a:spcPts val="0"/>
              </a:spcAft>
              <a:buClr>
                <a:schemeClr val="dk1"/>
              </a:buClr>
              <a:buSzPts val="1000"/>
              <a:buFont typeface="Arial"/>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40" name="Google Shape;40;p11"/>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11"/>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1"/>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3" name="Shape 43"/>
        <p:cNvGrpSpPr/>
        <p:nvPr/>
      </p:nvGrpSpPr>
      <p:grpSpPr>
        <a:xfrm>
          <a:off x="0" y="0"/>
          <a:ext cx="0" cy="0"/>
          <a:chOff x="0" y="0"/>
          <a:chExt cx="0" cy="0"/>
        </a:xfrm>
      </p:grpSpPr>
      <p:sp>
        <p:nvSpPr>
          <p:cNvPr id="44" name="Google Shape;44;p12"/>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12"/>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12"/>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7" name="Shape 47"/>
        <p:cNvGrpSpPr/>
        <p:nvPr/>
      </p:nvGrpSpPr>
      <p:grpSpPr>
        <a:xfrm>
          <a:off x="0" y="0"/>
          <a:ext cx="0" cy="0"/>
          <a:chOff x="0" y="0"/>
          <a:chExt cx="0" cy="0"/>
        </a:xfrm>
      </p:grpSpPr>
      <p:sp>
        <p:nvSpPr>
          <p:cNvPr id="48" name="Google Shape;48;p13"/>
          <p:cNvSpPr txBox="1"/>
          <p:nvPr>
            <p:ph type="title"/>
          </p:nvPr>
        </p:nvSpPr>
        <p:spPr>
          <a:xfrm>
            <a:off x="388620" y="402801"/>
            <a:ext cx="6995100" cy="1676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9" name="Google Shape;49;p13"/>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13"/>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3"/>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4"/>
          <p:cNvSpPr txBox="1"/>
          <p:nvPr>
            <p:ph type="title"/>
          </p:nvPr>
        </p:nvSpPr>
        <p:spPr>
          <a:xfrm>
            <a:off x="535702" y="535517"/>
            <a:ext cx="6703800" cy="19443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4" name="Google Shape;54;p14"/>
          <p:cNvSpPr txBox="1"/>
          <p:nvPr>
            <p:ph idx="1" type="body"/>
          </p:nvPr>
        </p:nvSpPr>
        <p:spPr>
          <a:xfrm>
            <a:off x="535702" y="2465706"/>
            <a:ext cx="3288300" cy="1208400"/>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5" name="Google Shape;55;p14"/>
          <p:cNvSpPr txBox="1"/>
          <p:nvPr>
            <p:ph idx="2" type="body"/>
          </p:nvPr>
        </p:nvSpPr>
        <p:spPr>
          <a:xfrm>
            <a:off x="535702" y="3674110"/>
            <a:ext cx="3288300" cy="54042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 name="Google Shape;56;p14"/>
          <p:cNvSpPr txBox="1"/>
          <p:nvPr>
            <p:ph idx="3" type="body"/>
          </p:nvPr>
        </p:nvSpPr>
        <p:spPr>
          <a:xfrm>
            <a:off x="3934778" y="2465706"/>
            <a:ext cx="3304500" cy="1208400"/>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7" name="Google Shape;57;p14"/>
          <p:cNvSpPr txBox="1"/>
          <p:nvPr>
            <p:ph idx="4" type="body"/>
          </p:nvPr>
        </p:nvSpPr>
        <p:spPr>
          <a:xfrm>
            <a:off x="3934778" y="3674110"/>
            <a:ext cx="3304500" cy="54042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 name="Google Shape;58;p14"/>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4"/>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4"/>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1" name="Shape 61"/>
        <p:cNvGrpSpPr/>
        <p:nvPr/>
      </p:nvGrpSpPr>
      <p:grpSpPr>
        <a:xfrm>
          <a:off x="0" y="0"/>
          <a:ext cx="0" cy="0"/>
          <a:chOff x="0" y="0"/>
          <a:chExt cx="0" cy="0"/>
        </a:xfrm>
      </p:grpSpPr>
      <p:sp>
        <p:nvSpPr>
          <p:cNvPr id="62" name="Google Shape;62;p15"/>
          <p:cNvSpPr txBox="1"/>
          <p:nvPr>
            <p:ph type="title"/>
          </p:nvPr>
        </p:nvSpPr>
        <p:spPr>
          <a:xfrm>
            <a:off x="388620" y="402801"/>
            <a:ext cx="6995100" cy="1676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3" name="Google Shape;63;p15"/>
          <p:cNvSpPr txBox="1"/>
          <p:nvPr>
            <p:ph idx="1" type="body"/>
          </p:nvPr>
        </p:nvSpPr>
        <p:spPr>
          <a:xfrm>
            <a:off x="388620" y="2346960"/>
            <a:ext cx="3432900" cy="66381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 name="Google Shape;64;p15"/>
          <p:cNvSpPr txBox="1"/>
          <p:nvPr>
            <p:ph idx="2" type="body"/>
          </p:nvPr>
        </p:nvSpPr>
        <p:spPr>
          <a:xfrm>
            <a:off x="3950970" y="2346960"/>
            <a:ext cx="3432900" cy="66381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15"/>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5"/>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5"/>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6"/>
          <p:cNvSpPr txBox="1"/>
          <p:nvPr>
            <p:ph type="title"/>
          </p:nvPr>
        </p:nvSpPr>
        <p:spPr>
          <a:xfrm>
            <a:off x="388620" y="402801"/>
            <a:ext cx="6995100" cy="16764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7" name="Google Shape;7;p6"/>
          <p:cNvSpPr txBox="1"/>
          <p:nvPr>
            <p:ph idx="1" type="body"/>
          </p:nvPr>
        </p:nvSpPr>
        <p:spPr>
          <a:xfrm>
            <a:off x="388620" y="2346960"/>
            <a:ext cx="6995100" cy="6638100"/>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 name="Google Shape;8;p6"/>
          <p:cNvSpPr txBox="1"/>
          <p:nvPr>
            <p:ph idx="10" type="dt"/>
          </p:nvPr>
        </p:nvSpPr>
        <p:spPr>
          <a:xfrm>
            <a:off x="388620" y="9159663"/>
            <a:ext cx="1813500" cy="6984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 name="Google Shape;9;p6"/>
          <p:cNvSpPr txBox="1"/>
          <p:nvPr>
            <p:ph idx="11" type="ftr"/>
          </p:nvPr>
        </p:nvSpPr>
        <p:spPr>
          <a:xfrm>
            <a:off x="2655570" y="9159663"/>
            <a:ext cx="2461200" cy="6984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 name="Google Shape;10;p6"/>
          <p:cNvSpPr txBox="1"/>
          <p:nvPr>
            <p:ph idx="12" type="sldNum"/>
          </p:nvPr>
        </p:nvSpPr>
        <p:spPr>
          <a:xfrm>
            <a:off x="5570220" y="9159663"/>
            <a:ext cx="1813500" cy="6984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a:blip r:embed="rId3">
            <a:alphaModFix/>
          </a:blip>
          <a:stretch>
            <a:fillRect/>
          </a:stretch>
        </p:blipFill>
        <p:spPr>
          <a:xfrm>
            <a:off x="23125" y="1256150"/>
            <a:ext cx="7671175" cy="7891299"/>
          </a:xfrm>
          <a:prstGeom prst="rect">
            <a:avLst/>
          </a:prstGeom>
          <a:noFill/>
          <a:ln>
            <a:noFill/>
          </a:ln>
        </p:spPr>
      </p:pic>
      <p:sp>
        <p:nvSpPr>
          <p:cNvPr id="85" name="Google Shape;85;p1"/>
          <p:cNvSpPr txBox="1"/>
          <p:nvPr/>
        </p:nvSpPr>
        <p:spPr>
          <a:xfrm>
            <a:off x="191685" y="2137225"/>
            <a:ext cx="5492400" cy="19086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lang="en-US" sz="1600">
                <a:solidFill>
                  <a:schemeClr val="dk1"/>
                </a:solidFill>
                <a:latin typeface="Comfortaa"/>
                <a:ea typeface="Comfortaa"/>
                <a:cs typeface="Comfortaa"/>
                <a:sym typeface="Comfortaa"/>
              </a:rPr>
              <a:t>          </a:t>
            </a:r>
            <a:r>
              <a:rPr i="0" lang="en-US" sz="1600" u="sng" cap="none" strike="noStrike">
                <a:solidFill>
                  <a:schemeClr val="dk1"/>
                </a:solidFill>
                <a:latin typeface="Comfortaa"/>
                <a:ea typeface="Comfortaa"/>
                <a:cs typeface="Comfortaa"/>
                <a:sym typeface="Comfortaa"/>
              </a:rPr>
              <a:t>Opening of the Court</a:t>
            </a:r>
            <a:endParaRPr>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Comfortaa"/>
              <a:buChar char="•"/>
            </a:pPr>
            <a:r>
              <a:rPr i="0" lang="en-US" sz="1200" u="none" cap="none" strike="noStrike">
                <a:solidFill>
                  <a:schemeClr val="dk1"/>
                </a:solidFill>
                <a:latin typeface="Comfortaa"/>
                <a:ea typeface="Comfortaa"/>
                <a:cs typeface="Comfortaa"/>
                <a:sym typeface="Comfortaa"/>
              </a:rPr>
              <a:t>The judge or court clerk calls the </a:t>
            </a:r>
            <a:r>
              <a:rPr lang="en-US" sz="1200">
                <a:solidFill>
                  <a:schemeClr val="dk1"/>
                </a:solidFill>
                <a:latin typeface="Comfortaa"/>
                <a:ea typeface="Comfortaa"/>
                <a:cs typeface="Comfortaa"/>
                <a:sym typeface="Comfortaa"/>
              </a:rPr>
              <a:t>c</a:t>
            </a:r>
            <a:r>
              <a:rPr i="0" lang="en-US" sz="1200" u="none" cap="none" strike="noStrike">
                <a:solidFill>
                  <a:schemeClr val="dk1"/>
                </a:solidFill>
                <a:latin typeface="Comfortaa"/>
                <a:ea typeface="Comfortaa"/>
                <a:cs typeface="Comfortaa"/>
                <a:sym typeface="Comfortaa"/>
              </a:rPr>
              <a:t>ourt to order. </a:t>
            </a:r>
            <a:endParaRPr>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Comfortaa"/>
              <a:buChar char="•"/>
            </a:pPr>
            <a:r>
              <a:rPr i="0" lang="en-US" sz="1200" u="none" cap="none" strike="noStrike">
                <a:solidFill>
                  <a:schemeClr val="dk1"/>
                </a:solidFill>
                <a:latin typeface="Comfortaa"/>
                <a:ea typeface="Comfortaa"/>
                <a:cs typeface="Comfortaa"/>
                <a:sym typeface="Comfortaa"/>
              </a:rPr>
              <a:t>When the judge enters, all of the participants stand </a:t>
            </a:r>
            <a:br>
              <a:rPr i="0" lang="en-US" sz="1200" u="none" cap="none" strike="noStrike">
                <a:solidFill>
                  <a:schemeClr val="dk1"/>
                </a:solidFill>
                <a:latin typeface="Comfortaa"/>
                <a:ea typeface="Comfortaa"/>
                <a:cs typeface="Comfortaa"/>
                <a:sym typeface="Comfortaa"/>
              </a:rPr>
            </a:br>
            <a:r>
              <a:rPr i="0" lang="en-US" sz="1200" u="none" cap="none" strike="noStrike">
                <a:solidFill>
                  <a:schemeClr val="dk1"/>
                </a:solidFill>
                <a:latin typeface="Comfortaa"/>
                <a:ea typeface="Comfortaa"/>
                <a:cs typeface="Comfortaa"/>
                <a:sym typeface="Comfortaa"/>
              </a:rPr>
              <a:t>until the judge is seated.   </a:t>
            </a:r>
            <a:endParaRPr>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Comfortaa"/>
              <a:buChar char="•"/>
            </a:pPr>
            <a:r>
              <a:rPr i="0" lang="en-US" sz="1200" u="none" cap="none" strike="noStrike">
                <a:solidFill>
                  <a:schemeClr val="dk1"/>
                </a:solidFill>
                <a:latin typeface="Comfortaa"/>
                <a:ea typeface="Comfortaa"/>
                <a:cs typeface="Comfortaa"/>
                <a:sym typeface="Comfortaa"/>
              </a:rPr>
              <a:t>The case is announced and the judge asks the attorney </a:t>
            </a:r>
            <a:br>
              <a:rPr i="0" lang="en-US" sz="1200" u="none" cap="none" strike="noStrike">
                <a:solidFill>
                  <a:schemeClr val="dk1"/>
                </a:solidFill>
                <a:latin typeface="Comfortaa"/>
                <a:ea typeface="Comfortaa"/>
                <a:cs typeface="Comfortaa"/>
                <a:sym typeface="Comfortaa"/>
              </a:rPr>
            </a:br>
            <a:r>
              <a:rPr i="0" lang="en-US" sz="1200" u="none" cap="none" strike="noStrike">
                <a:solidFill>
                  <a:schemeClr val="dk1"/>
                </a:solidFill>
                <a:latin typeface="Comfortaa"/>
                <a:ea typeface="Comfortaa"/>
                <a:cs typeface="Comfortaa"/>
                <a:sym typeface="Comfortaa"/>
              </a:rPr>
              <a:t>for each side if they are ready.</a:t>
            </a:r>
            <a:endParaRPr>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Comfortaa"/>
              <a:buChar char="•"/>
            </a:pPr>
            <a:r>
              <a:rPr i="0" lang="en-US" sz="1200" u="none" cap="none" strike="noStrike">
                <a:solidFill>
                  <a:schemeClr val="dk1"/>
                </a:solidFill>
                <a:latin typeface="Comfortaa"/>
                <a:ea typeface="Comfortaa"/>
                <a:cs typeface="Comfortaa"/>
                <a:sym typeface="Comfortaa"/>
              </a:rPr>
              <a:t>A representative from each team introduces and identifies</a:t>
            </a:r>
            <a:r>
              <a:rPr lang="en-US" sz="1200">
                <a:solidFill>
                  <a:schemeClr val="dk1"/>
                </a:solidFill>
                <a:latin typeface="Comfortaa"/>
                <a:ea typeface="Comfortaa"/>
                <a:cs typeface="Comfortaa"/>
                <a:sym typeface="Comfortaa"/>
              </a:rPr>
              <a:t> </a:t>
            </a:r>
            <a:r>
              <a:rPr i="0" lang="en-US" sz="1200" u="none" cap="none" strike="noStrike">
                <a:solidFill>
                  <a:schemeClr val="dk1"/>
                </a:solidFill>
                <a:latin typeface="Comfortaa"/>
                <a:ea typeface="Comfortaa"/>
                <a:cs typeface="Comfortaa"/>
                <a:sym typeface="Comfortaa"/>
              </a:rPr>
              <a:t>each member of the team 	    and the role each will play.</a:t>
            </a:r>
            <a:endParaRPr i="0" sz="1200" u="none" cap="none" strike="noStrike">
              <a:solidFill>
                <a:schemeClr val="dk1"/>
              </a:solidFill>
              <a:latin typeface="Comfortaa"/>
              <a:ea typeface="Comfortaa"/>
              <a:cs typeface="Comfortaa"/>
              <a:sym typeface="Comfortaa"/>
            </a:endParaRPr>
          </a:p>
          <a:p>
            <a:pPr indent="0" lvl="0" marL="457200" marR="0" rtl="0" algn="l">
              <a:lnSpc>
                <a:spcPct val="100000"/>
              </a:lnSpc>
              <a:spcBef>
                <a:spcPts val="0"/>
              </a:spcBef>
              <a:spcAft>
                <a:spcPts val="0"/>
              </a:spcAft>
              <a:buNone/>
            </a:pPr>
            <a:r>
              <a:rPr i="0" lang="en-US" sz="1800" u="none" cap="none" strike="noStrike">
                <a:solidFill>
                  <a:schemeClr val="dk1"/>
                </a:solidFill>
                <a:latin typeface="Comfortaa"/>
                <a:ea typeface="Comfortaa"/>
                <a:cs typeface="Comfortaa"/>
                <a:sym typeface="Comfortaa"/>
              </a:rPr>
              <a:t> </a:t>
            </a:r>
            <a:r>
              <a:rPr i="0" lang="en-US" sz="1800" u="none" cap="none" strike="noStrike">
                <a:solidFill>
                  <a:schemeClr val="dk1"/>
                </a:solidFill>
                <a:latin typeface="Comfortaa"/>
                <a:ea typeface="Comfortaa"/>
                <a:cs typeface="Comfortaa"/>
                <a:sym typeface="Comfortaa"/>
              </a:rPr>
              <a:t> </a:t>
            </a:r>
            <a:endParaRPr>
              <a:latin typeface="Comfortaa"/>
              <a:ea typeface="Comfortaa"/>
              <a:cs typeface="Comfortaa"/>
              <a:sym typeface="Comfortaa"/>
            </a:endParaRPr>
          </a:p>
        </p:txBody>
      </p:sp>
      <p:sp>
        <p:nvSpPr>
          <p:cNvPr id="86" name="Google Shape;86;p1"/>
          <p:cNvSpPr txBox="1"/>
          <p:nvPr/>
        </p:nvSpPr>
        <p:spPr>
          <a:xfrm>
            <a:off x="454359" y="6920901"/>
            <a:ext cx="5150400" cy="9543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700" u="sng" cap="none" strike="noStrike">
                <a:solidFill>
                  <a:schemeClr val="dk1"/>
                </a:solidFill>
                <a:latin typeface="Comfortaa"/>
                <a:ea typeface="Comfortaa"/>
                <a:cs typeface="Comfortaa"/>
                <a:sym typeface="Comfortaa"/>
              </a:rPr>
              <a:t>Prosecution/Plaintiff Opening Statement</a:t>
            </a:r>
            <a:endParaRPr sz="1500">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sz="1300" u="none" cap="none" strike="noStrike">
                <a:solidFill>
                  <a:schemeClr val="dk1"/>
                </a:solidFill>
                <a:latin typeface="Comfortaa"/>
                <a:ea typeface="Comfortaa"/>
                <a:cs typeface="Comfortaa"/>
                <a:sym typeface="Comfortaa"/>
              </a:rPr>
              <a:t>        The prosecutor in a criminal case (or plaintiff’s attorney in a civil case) summarizes the evidence which will be presented to prove the case. </a:t>
            </a:r>
            <a:endParaRPr sz="1500">
              <a:latin typeface="Comfortaa"/>
              <a:ea typeface="Comfortaa"/>
              <a:cs typeface="Comfortaa"/>
              <a:sym typeface="Comforta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2"/>
          <p:cNvPicPr preferRelativeResize="0"/>
          <p:nvPr/>
        </p:nvPicPr>
        <p:blipFill>
          <a:blip r:embed="rId3">
            <a:alphaModFix/>
          </a:blip>
          <a:stretch>
            <a:fillRect/>
          </a:stretch>
        </p:blipFill>
        <p:spPr>
          <a:xfrm>
            <a:off x="23125" y="1027550"/>
            <a:ext cx="7649275" cy="7891299"/>
          </a:xfrm>
          <a:prstGeom prst="rect">
            <a:avLst/>
          </a:prstGeom>
          <a:noFill/>
          <a:ln>
            <a:noFill/>
          </a:ln>
        </p:spPr>
      </p:pic>
      <p:sp>
        <p:nvSpPr>
          <p:cNvPr id="92" name="Google Shape;92;p2"/>
          <p:cNvSpPr txBox="1"/>
          <p:nvPr/>
        </p:nvSpPr>
        <p:spPr>
          <a:xfrm>
            <a:off x="415925" y="2148750"/>
            <a:ext cx="5034900" cy="12315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800" u="sng" cap="none" strike="noStrike">
                <a:solidFill>
                  <a:schemeClr val="dk1"/>
                </a:solidFill>
                <a:latin typeface="Comfortaa"/>
                <a:ea typeface="Comfortaa"/>
                <a:cs typeface="Comfortaa"/>
                <a:sym typeface="Comfortaa"/>
              </a:rPr>
              <a:t>Defendant Opening Statement</a:t>
            </a:r>
            <a:endParaRPr sz="1600">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u="none" cap="none" strike="noStrike">
                <a:solidFill>
                  <a:schemeClr val="dk1"/>
                </a:solidFill>
                <a:latin typeface="Comfortaa"/>
                <a:ea typeface="Comfortaa"/>
                <a:cs typeface="Comfortaa"/>
                <a:sym typeface="Comfortaa"/>
              </a:rPr>
              <a:t>        The defendant’s attorney in a criminal or civil case summarizes the evidence for the Court which will be presented to rebut the case the prosecution/plaintiff’s attorney has made. </a:t>
            </a:r>
            <a:endParaRPr sz="1600">
              <a:latin typeface="Comfortaa"/>
              <a:ea typeface="Comfortaa"/>
              <a:cs typeface="Comfortaa"/>
              <a:sym typeface="Comfortaa"/>
            </a:endParaRPr>
          </a:p>
        </p:txBody>
      </p:sp>
      <p:sp>
        <p:nvSpPr>
          <p:cNvPr id="93" name="Google Shape;93;p2"/>
          <p:cNvSpPr txBox="1"/>
          <p:nvPr/>
        </p:nvSpPr>
        <p:spPr>
          <a:xfrm>
            <a:off x="328350" y="6539525"/>
            <a:ext cx="5434500" cy="14469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600" u="sng" cap="none" strike="noStrike">
                <a:solidFill>
                  <a:schemeClr val="dk1"/>
                </a:solidFill>
                <a:latin typeface="Comfortaa"/>
                <a:ea typeface="Comfortaa"/>
                <a:cs typeface="Comfortaa"/>
                <a:sym typeface="Comfortaa"/>
              </a:rPr>
              <a:t>Direct Examination by Prosecution/Plaintiff</a:t>
            </a:r>
            <a:endParaRPr>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Comfortaa"/>
              <a:buChar char="•"/>
            </a:pPr>
            <a:r>
              <a:rPr i="0" lang="en-US" sz="1200" u="none" cap="none" strike="noStrike">
                <a:solidFill>
                  <a:schemeClr val="dk1"/>
                </a:solidFill>
                <a:latin typeface="Comfortaa"/>
                <a:ea typeface="Comfortaa"/>
                <a:cs typeface="Comfortaa"/>
                <a:sym typeface="Comfortaa"/>
              </a:rPr>
              <a:t>The prosecutors/plaintiff’s attorney conduct the direct examination of its own witnesses. At this time, testimony and other evidence to prove the prosecution’s (plaintiff’s) </a:t>
            </a:r>
            <a:br>
              <a:rPr i="0" lang="en-US" sz="1200" u="none" cap="none" strike="noStrike">
                <a:solidFill>
                  <a:schemeClr val="dk1"/>
                </a:solidFill>
                <a:latin typeface="Comfortaa"/>
                <a:ea typeface="Comfortaa"/>
                <a:cs typeface="Comfortaa"/>
                <a:sym typeface="Comfortaa"/>
              </a:rPr>
            </a:br>
            <a:r>
              <a:rPr i="0" lang="en-US" sz="1200" u="none" cap="none" strike="noStrike">
                <a:solidFill>
                  <a:schemeClr val="dk1"/>
                </a:solidFill>
                <a:latin typeface="Comfortaa"/>
                <a:ea typeface="Comfortaa"/>
                <a:cs typeface="Comfortaa"/>
                <a:sym typeface="Comfortaa"/>
              </a:rPr>
              <a:t>case will be represented.</a:t>
            </a:r>
            <a:endParaRPr i="0" sz="1200" u="none" cap="none" strike="noStrike">
              <a:solidFill>
                <a:schemeClr val="dk1"/>
              </a:solidFill>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Comfortaa"/>
              <a:buChar char="•"/>
            </a:pPr>
            <a:r>
              <a:rPr i="0" lang="en-US" sz="1200" u="none" cap="none" strike="noStrike">
                <a:solidFill>
                  <a:schemeClr val="dk1"/>
                </a:solidFill>
                <a:latin typeface="Comfortaa"/>
                <a:ea typeface="Comfortaa"/>
                <a:cs typeface="Comfortaa"/>
                <a:sym typeface="Comfortaa"/>
              </a:rPr>
              <a:t>The purpose is to allow the witnesses to state the facts </a:t>
            </a:r>
            <a:br>
              <a:rPr i="0" lang="en-US" sz="1200" u="none" cap="none" strike="noStrike">
                <a:solidFill>
                  <a:schemeClr val="dk1"/>
                </a:solidFill>
                <a:latin typeface="Comfortaa"/>
                <a:ea typeface="Comfortaa"/>
                <a:cs typeface="Comfortaa"/>
                <a:sym typeface="Comfortaa"/>
              </a:rPr>
            </a:br>
            <a:r>
              <a:rPr i="0" lang="en-US" sz="1200" u="none" cap="none" strike="noStrike">
                <a:solidFill>
                  <a:schemeClr val="dk1"/>
                </a:solidFill>
                <a:latin typeface="Comfortaa"/>
                <a:ea typeface="Comfortaa"/>
                <a:cs typeface="Comfortaa"/>
                <a:sym typeface="Comfortaa"/>
              </a:rPr>
              <a:t>in support of the case. </a:t>
            </a:r>
            <a:endParaRPr>
              <a:latin typeface="Comfortaa"/>
              <a:ea typeface="Comfortaa"/>
              <a:cs typeface="Comfortaa"/>
              <a:sym typeface="Comforta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3"/>
          <p:cNvPicPr preferRelativeResize="0"/>
          <p:nvPr/>
        </p:nvPicPr>
        <p:blipFill>
          <a:blip r:embed="rId3">
            <a:alphaModFix/>
          </a:blip>
          <a:stretch>
            <a:fillRect/>
          </a:stretch>
        </p:blipFill>
        <p:spPr>
          <a:xfrm>
            <a:off x="54725" y="884319"/>
            <a:ext cx="7772399" cy="8289769"/>
          </a:xfrm>
          <a:prstGeom prst="rect">
            <a:avLst/>
          </a:prstGeom>
          <a:noFill/>
          <a:ln>
            <a:noFill/>
          </a:ln>
        </p:spPr>
      </p:pic>
      <p:sp>
        <p:nvSpPr>
          <p:cNvPr id="99" name="Google Shape;99;p3"/>
          <p:cNvSpPr txBox="1"/>
          <p:nvPr/>
        </p:nvSpPr>
        <p:spPr>
          <a:xfrm>
            <a:off x="366076" y="2008150"/>
            <a:ext cx="5358000" cy="14160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700" u="sng" cap="none" strike="noStrike">
                <a:solidFill>
                  <a:schemeClr val="dk1"/>
                </a:solidFill>
                <a:latin typeface="Comfortaa"/>
                <a:ea typeface="Comfortaa"/>
                <a:cs typeface="Comfortaa"/>
                <a:sym typeface="Comfortaa"/>
              </a:rPr>
              <a:t>Cross -Examination by the </a:t>
            </a:r>
            <a:br>
              <a:rPr i="0" lang="en-US" sz="1700" u="sng" cap="none" strike="noStrike">
                <a:solidFill>
                  <a:schemeClr val="dk1"/>
                </a:solidFill>
                <a:latin typeface="Comfortaa"/>
                <a:ea typeface="Comfortaa"/>
                <a:cs typeface="Comfortaa"/>
                <a:sym typeface="Comfortaa"/>
              </a:rPr>
            </a:br>
            <a:r>
              <a:rPr i="0" lang="en-US" sz="1700" u="sng" cap="none" strike="noStrike">
                <a:solidFill>
                  <a:schemeClr val="dk1"/>
                </a:solidFill>
                <a:latin typeface="Comfortaa"/>
                <a:ea typeface="Comfortaa"/>
                <a:cs typeface="Comfortaa"/>
                <a:sym typeface="Comfortaa"/>
              </a:rPr>
              <a:t>Defen</a:t>
            </a:r>
            <a:r>
              <a:rPr i="0" lang="en-US" sz="1700" u="sng" cap="none" strike="noStrike">
                <a:solidFill>
                  <a:schemeClr val="dk1"/>
                </a:solidFill>
                <a:latin typeface="Comfortaa"/>
                <a:ea typeface="Comfortaa"/>
                <a:cs typeface="Comfortaa"/>
                <a:sym typeface="Comfortaa"/>
              </a:rPr>
              <a:t>dant’s</a:t>
            </a:r>
            <a:r>
              <a:rPr i="0" lang="en-US" sz="1700" u="sng" cap="none" strike="noStrike">
                <a:solidFill>
                  <a:schemeClr val="dk1"/>
                </a:solidFill>
                <a:latin typeface="Comfortaa"/>
                <a:ea typeface="Comfortaa"/>
                <a:cs typeface="Comfortaa"/>
                <a:sym typeface="Comfortaa"/>
              </a:rPr>
              <a:t> Attorney</a:t>
            </a:r>
            <a:endParaRPr sz="1500">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sz="1300" u="none" cap="none" strike="noStrike">
                <a:solidFill>
                  <a:schemeClr val="dk1"/>
                </a:solidFill>
                <a:latin typeface="Comfortaa"/>
                <a:ea typeface="Comfortaa"/>
                <a:cs typeface="Comfortaa"/>
                <a:sym typeface="Comfortaa"/>
              </a:rPr>
              <a:t>        The cross-examiner seeks to clarify or cast doubt upon the testimony of opposing witnesses.  Inconsistency in stories, bias, and other damaging facts may be pointed out to the judge through cross-examination. </a:t>
            </a:r>
            <a:endParaRPr sz="1500">
              <a:latin typeface="Comfortaa"/>
              <a:ea typeface="Comfortaa"/>
              <a:cs typeface="Comfortaa"/>
              <a:sym typeface="Comfortaa"/>
            </a:endParaRPr>
          </a:p>
        </p:txBody>
      </p:sp>
      <p:sp>
        <p:nvSpPr>
          <p:cNvPr id="100" name="Google Shape;100;p3"/>
          <p:cNvSpPr txBox="1"/>
          <p:nvPr/>
        </p:nvSpPr>
        <p:spPr>
          <a:xfrm>
            <a:off x="366075" y="6645650"/>
            <a:ext cx="5527200" cy="17085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700" u="sng" cap="none" strike="noStrike">
                <a:solidFill>
                  <a:schemeClr val="dk1"/>
                </a:solidFill>
                <a:latin typeface="Comfortaa"/>
                <a:ea typeface="Comfortaa"/>
                <a:cs typeface="Comfortaa"/>
                <a:sym typeface="Comfortaa"/>
              </a:rPr>
              <a:t>Direct Examination by the Defen</a:t>
            </a:r>
            <a:r>
              <a:rPr i="0" lang="en-US" sz="1700" u="sng" cap="none" strike="noStrike">
                <a:solidFill>
                  <a:schemeClr val="dk1"/>
                </a:solidFill>
                <a:latin typeface="Comfortaa"/>
                <a:ea typeface="Comfortaa"/>
                <a:cs typeface="Comfortaa"/>
                <a:sym typeface="Comfortaa"/>
              </a:rPr>
              <a:t>dant’s </a:t>
            </a:r>
            <a:r>
              <a:rPr i="0" lang="en-US" sz="1700" u="sng" cap="none" strike="noStrike">
                <a:solidFill>
                  <a:schemeClr val="dk1"/>
                </a:solidFill>
                <a:latin typeface="Comfortaa"/>
                <a:ea typeface="Comfortaa"/>
                <a:cs typeface="Comfortaa"/>
                <a:sym typeface="Comfortaa"/>
              </a:rPr>
              <a:t>Attorney</a:t>
            </a:r>
            <a:endParaRPr sz="1500">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900"/>
              <a:buFont typeface="Arial"/>
              <a:buNone/>
            </a:pPr>
            <a:r>
              <a:t/>
            </a:r>
            <a:endParaRPr i="0" sz="1000" u="none" cap="none" strike="noStrike">
              <a:solidFill>
                <a:schemeClr val="dk1"/>
              </a:solidFill>
              <a:latin typeface="Comfortaa"/>
              <a:ea typeface="Comfortaa"/>
              <a:cs typeface="Comfortaa"/>
              <a:sym typeface="Comfortaa"/>
            </a:endParaRPr>
          </a:p>
          <a:p>
            <a:pPr indent="-349250" lvl="0" marL="342900" marR="0" rtl="0" algn="ctr">
              <a:lnSpc>
                <a:spcPct val="100000"/>
              </a:lnSpc>
              <a:spcBef>
                <a:spcPts val="0"/>
              </a:spcBef>
              <a:spcAft>
                <a:spcPts val="0"/>
              </a:spcAft>
              <a:buClr>
                <a:schemeClr val="dk1"/>
              </a:buClr>
              <a:buSzPts val="1300"/>
              <a:buFont typeface="Comfortaa"/>
              <a:buChar char="•"/>
            </a:pPr>
            <a:r>
              <a:rPr i="0" lang="en-US" sz="1300" u="none" cap="none" strike="noStrike">
                <a:solidFill>
                  <a:schemeClr val="dk1"/>
                </a:solidFill>
                <a:latin typeface="Comfortaa"/>
                <a:ea typeface="Comfortaa"/>
                <a:cs typeface="Comfortaa"/>
                <a:sym typeface="Comfortaa"/>
              </a:rPr>
              <a:t>Defense conducts the direct examination of its own witnesses.</a:t>
            </a:r>
            <a:r>
              <a:rPr lang="en-US" sz="1300">
                <a:solidFill>
                  <a:schemeClr val="dk1"/>
                </a:solidFill>
                <a:latin typeface="Comfortaa"/>
                <a:ea typeface="Comfortaa"/>
                <a:cs typeface="Comfortaa"/>
                <a:sym typeface="Comfortaa"/>
              </a:rPr>
              <a:t> </a:t>
            </a:r>
            <a:r>
              <a:rPr i="0" lang="en-US" sz="1300" u="none" cap="none" strike="noStrike">
                <a:solidFill>
                  <a:schemeClr val="dk1"/>
                </a:solidFill>
                <a:latin typeface="Comfortaa"/>
                <a:ea typeface="Comfortaa"/>
                <a:cs typeface="Comfortaa"/>
                <a:sym typeface="Comfortaa"/>
              </a:rPr>
              <a:t>At this time, testimony and other evidence to prove the defendant’s case will be represented.</a:t>
            </a:r>
            <a:endParaRPr i="0" sz="1300" u="none" cap="none" strike="noStrike">
              <a:solidFill>
                <a:schemeClr val="dk1"/>
              </a:solidFill>
              <a:latin typeface="Comfortaa"/>
              <a:ea typeface="Comfortaa"/>
              <a:cs typeface="Comfortaa"/>
              <a:sym typeface="Comfortaa"/>
            </a:endParaRPr>
          </a:p>
          <a:p>
            <a:pPr indent="-349250" lvl="0" marL="342900" marR="0" rtl="0" algn="ctr">
              <a:lnSpc>
                <a:spcPct val="100000"/>
              </a:lnSpc>
              <a:spcBef>
                <a:spcPts val="0"/>
              </a:spcBef>
              <a:spcAft>
                <a:spcPts val="0"/>
              </a:spcAft>
              <a:buClr>
                <a:schemeClr val="dk1"/>
              </a:buClr>
              <a:buSzPts val="1300"/>
              <a:buFont typeface="Comfortaa"/>
              <a:buChar char="•"/>
            </a:pPr>
            <a:r>
              <a:rPr i="0" lang="en-US" sz="1300" u="none" cap="none" strike="noStrike">
                <a:solidFill>
                  <a:schemeClr val="dk1"/>
                </a:solidFill>
                <a:latin typeface="Comfortaa"/>
                <a:ea typeface="Comfortaa"/>
                <a:cs typeface="Comfortaa"/>
                <a:sym typeface="Comfortaa"/>
              </a:rPr>
              <a:t> The purpose is to allow the witnesses to state the facts </a:t>
            </a:r>
            <a:br>
              <a:rPr i="0" lang="en-US" sz="1300" u="none" cap="none" strike="noStrike">
                <a:solidFill>
                  <a:schemeClr val="dk1"/>
                </a:solidFill>
                <a:latin typeface="Comfortaa"/>
                <a:ea typeface="Comfortaa"/>
                <a:cs typeface="Comfortaa"/>
                <a:sym typeface="Comfortaa"/>
              </a:rPr>
            </a:br>
            <a:r>
              <a:rPr i="0" lang="en-US" sz="1300" u="none" cap="none" strike="noStrike">
                <a:solidFill>
                  <a:schemeClr val="dk1"/>
                </a:solidFill>
                <a:latin typeface="Comfortaa"/>
                <a:ea typeface="Comfortaa"/>
                <a:cs typeface="Comfortaa"/>
                <a:sym typeface="Comfortaa"/>
              </a:rPr>
              <a:t>in support of the case</a:t>
            </a:r>
            <a:endParaRPr sz="1500">
              <a:latin typeface="Comfortaa"/>
              <a:ea typeface="Comfortaa"/>
              <a:cs typeface="Comfortaa"/>
              <a:sym typeface="Comfortaa"/>
            </a:endParaRPr>
          </a:p>
          <a:p>
            <a:pPr indent="0" lvl="0" marL="0" marR="0" rtl="0" algn="l">
              <a:lnSpc>
                <a:spcPct val="100000"/>
              </a:lnSpc>
              <a:spcBef>
                <a:spcPts val="0"/>
              </a:spcBef>
              <a:spcAft>
                <a:spcPts val="0"/>
              </a:spcAft>
              <a:buNone/>
            </a:pPr>
            <a:r>
              <a:t/>
            </a:r>
            <a:endParaRPr i="0" sz="1300" u="none">
              <a:solidFill>
                <a:schemeClr val="dk1"/>
              </a:solidFill>
              <a:latin typeface="Comfortaa"/>
              <a:ea typeface="Comfortaa"/>
              <a:cs typeface="Comfortaa"/>
              <a:sym typeface="Comforta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p4"/>
          <p:cNvPicPr preferRelativeResize="0"/>
          <p:nvPr/>
        </p:nvPicPr>
        <p:blipFill>
          <a:blip r:embed="rId3">
            <a:alphaModFix/>
          </a:blip>
          <a:stretch>
            <a:fillRect/>
          </a:stretch>
        </p:blipFill>
        <p:spPr>
          <a:xfrm>
            <a:off x="0" y="884313"/>
            <a:ext cx="7772399" cy="8289769"/>
          </a:xfrm>
          <a:prstGeom prst="rect">
            <a:avLst/>
          </a:prstGeom>
          <a:noFill/>
          <a:ln>
            <a:noFill/>
          </a:ln>
        </p:spPr>
      </p:pic>
      <p:sp>
        <p:nvSpPr>
          <p:cNvPr id="106" name="Google Shape;106;p4"/>
          <p:cNvSpPr txBox="1"/>
          <p:nvPr/>
        </p:nvSpPr>
        <p:spPr>
          <a:xfrm>
            <a:off x="218725" y="1949425"/>
            <a:ext cx="5658600" cy="14160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700" u="sng">
                <a:solidFill>
                  <a:schemeClr val="dk1"/>
                </a:solidFill>
                <a:latin typeface="Comfortaa"/>
                <a:ea typeface="Comfortaa"/>
                <a:cs typeface="Comfortaa"/>
                <a:sym typeface="Comfortaa"/>
              </a:rPr>
              <a:t>Cross-Examination by the </a:t>
            </a:r>
            <a:br>
              <a:rPr i="0" lang="en-US" sz="1700" u="sng">
                <a:solidFill>
                  <a:schemeClr val="dk1"/>
                </a:solidFill>
                <a:latin typeface="Comfortaa"/>
                <a:ea typeface="Comfortaa"/>
                <a:cs typeface="Comfortaa"/>
                <a:sym typeface="Comfortaa"/>
              </a:rPr>
            </a:br>
            <a:r>
              <a:rPr i="0" lang="en-US" sz="1700" u="sng">
                <a:solidFill>
                  <a:schemeClr val="dk1"/>
                </a:solidFill>
                <a:latin typeface="Comfortaa"/>
                <a:ea typeface="Comfortaa"/>
                <a:cs typeface="Comfortaa"/>
                <a:sym typeface="Comfortaa"/>
              </a:rPr>
              <a:t>Prosecutor</a:t>
            </a:r>
            <a:r>
              <a:rPr i="0" lang="en-US" sz="1700" u="sng">
                <a:solidFill>
                  <a:schemeClr val="dk1"/>
                </a:solidFill>
                <a:latin typeface="Comfortaa"/>
                <a:ea typeface="Comfortaa"/>
                <a:cs typeface="Comfortaa"/>
                <a:sym typeface="Comfortaa"/>
              </a:rPr>
              <a:t>/Plaintiff’s Attorney</a:t>
            </a:r>
            <a:endParaRPr sz="1500">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sz="1300" u="none">
                <a:solidFill>
                  <a:schemeClr val="dk1"/>
                </a:solidFill>
                <a:latin typeface="Comfortaa"/>
                <a:ea typeface="Comfortaa"/>
                <a:cs typeface="Comfortaa"/>
                <a:sym typeface="Comfortaa"/>
              </a:rPr>
              <a:t>        The cross-examiner seeks to clarify or cast doubt upon </a:t>
            </a:r>
            <a:br>
              <a:rPr i="0" lang="en-US" sz="1300" u="none">
                <a:solidFill>
                  <a:schemeClr val="dk1"/>
                </a:solidFill>
                <a:latin typeface="Comfortaa"/>
                <a:ea typeface="Comfortaa"/>
                <a:cs typeface="Comfortaa"/>
                <a:sym typeface="Comfortaa"/>
              </a:rPr>
            </a:br>
            <a:r>
              <a:rPr i="0" lang="en-US" sz="1300" u="none">
                <a:solidFill>
                  <a:schemeClr val="dk1"/>
                </a:solidFill>
                <a:latin typeface="Comfortaa"/>
                <a:ea typeface="Comfortaa"/>
                <a:cs typeface="Comfortaa"/>
                <a:sym typeface="Comfortaa"/>
              </a:rPr>
              <a:t>the testimony of opposing witnesses.  Inconsistency in stories, bias, and other damaging facts may be pointed out to the judge through cross-examination. </a:t>
            </a:r>
            <a:endParaRPr sz="1500">
              <a:latin typeface="Comfortaa"/>
              <a:ea typeface="Comfortaa"/>
              <a:cs typeface="Comfortaa"/>
              <a:sym typeface="Comfortaa"/>
            </a:endParaRPr>
          </a:p>
        </p:txBody>
      </p:sp>
      <p:sp>
        <p:nvSpPr>
          <p:cNvPr id="107" name="Google Shape;107;p4"/>
          <p:cNvSpPr txBox="1"/>
          <p:nvPr/>
        </p:nvSpPr>
        <p:spPr>
          <a:xfrm>
            <a:off x="262725" y="6650625"/>
            <a:ext cx="5614500" cy="15393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900" u="sng">
                <a:solidFill>
                  <a:schemeClr val="dk1"/>
                </a:solidFill>
                <a:latin typeface="Comfortaa"/>
                <a:ea typeface="Comfortaa"/>
                <a:cs typeface="Comfortaa"/>
                <a:sym typeface="Comfortaa"/>
              </a:rPr>
              <a:t>Closing Argument-Prosecution/Plaintiff</a:t>
            </a:r>
            <a:endParaRPr i="0" sz="1900" u="sng">
              <a:solidFill>
                <a:schemeClr val="dk1"/>
              </a:solidFill>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sz="1500" u="none">
                <a:solidFill>
                  <a:schemeClr val="dk1"/>
                </a:solidFill>
                <a:latin typeface="Comfortaa"/>
                <a:ea typeface="Comfortaa"/>
                <a:cs typeface="Comfortaa"/>
                <a:sym typeface="Comfortaa"/>
              </a:rPr>
              <a:t>The closing argument is a review of the evidence presented.  It should indicate how the evidence has satisfied the elements of the charge or claim, point out the law applicable to the case, and ask for a favorable verdict. </a:t>
            </a:r>
            <a:endParaRPr sz="1700">
              <a:latin typeface="Comfortaa"/>
              <a:ea typeface="Comfortaa"/>
              <a:cs typeface="Comfortaa"/>
              <a:sym typeface="Comforta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5"/>
          <p:cNvPicPr preferRelativeResize="0"/>
          <p:nvPr/>
        </p:nvPicPr>
        <p:blipFill>
          <a:blip r:embed="rId3">
            <a:alphaModFix/>
          </a:blip>
          <a:stretch>
            <a:fillRect/>
          </a:stretch>
        </p:blipFill>
        <p:spPr>
          <a:xfrm>
            <a:off x="0" y="942475"/>
            <a:ext cx="7772399" cy="8289769"/>
          </a:xfrm>
          <a:prstGeom prst="rect">
            <a:avLst/>
          </a:prstGeom>
          <a:noFill/>
          <a:ln>
            <a:noFill/>
          </a:ln>
        </p:spPr>
      </p:pic>
      <p:sp>
        <p:nvSpPr>
          <p:cNvPr id="113" name="Google Shape;113;p5"/>
          <p:cNvSpPr txBox="1"/>
          <p:nvPr/>
        </p:nvSpPr>
        <p:spPr>
          <a:xfrm>
            <a:off x="200400" y="2124125"/>
            <a:ext cx="5578500" cy="13545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1700" u="sng">
                <a:solidFill>
                  <a:schemeClr val="dk1"/>
                </a:solidFill>
                <a:latin typeface="Comfortaa"/>
                <a:ea typeface="Comfortaa"/>
                <a:cs typeface="Comfortaa"/>
                <a:sym typeface="Comfortaa"/>
              </a:rPr>
              <a:t>Closing Argument-Defendant</a:t>
            </a:r>
            <a:endParaRPr i="0" sz="1700" u="sng">
              <a:solidFill>
                <a:schemeClr val="dk1"/>
              </a:solidFill>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sz="1300" u="none">
                <a:solidFill>
                  <a:schemeClr val="dk1"/>
                </a:solidFill>
                <a:latin typeface="Comfortaa"/>
                <a:ea typeface="Comfortaa"/>
                <a:cs typeface="Comfortaa"/>
                <a:sym typeface="Comfortaa"/>
              </a:rPr>
              <a:t>The closing argument for the defense reviews the evidence </a:t>
            </a:r>
            <a:br>
              <a:rPr i="0" lang="en-US" sz="1300" u="none">
                <a:solidFill>
                  <a:schemeClr val="dk1"/>
                </a:solidFill>
                <a:latin typeface="Comfortaa"/>
                <a:ea typeface="Comfortaa"/>
                <a:cs typeface="Comfortaa"/>
                <a:sym typeface="Comfortaa"/>
              </a:rPr>
            </a:br>
            <a:r>
              <a:rPr i="0" lang="en-US" sz="1300" u="none">
                <a:solidFill>
                  <a:schemeClr val="dk1"/>
                </a:solidFill>
                <a:latin typeface="Comfortaa"/>
                <a:ea typeface="Comfortaa"/>
                <a:cs typeface="Comfortaa"/>
                <a:sym typeface="Comfortaa"/>
              </a:rPr>
              <a:t>as presented, indicates how the evidence does not satisfy the elements of the charge or claim, stresses the facts favorable to the defense and asks for a verdict favorable to the defense. </a:t>
            </a:r>
            <a:endParaRPr sz="1500">
              <a:latin typeface="Comfortaa"/>
              <a:ea typeface="Comfortaa"/>
              <a:cs typeface="Comfortaa"/>
              <a:sym typeface="Comfortaa"/>
            </a:endParaRPr>
          </a:p>
        </p:txBody>
      </p:sp>
      <p:sp>
        <p:nvSpPr>
          <p:cNvPr id="114" name="Google Shape;114;p5"/>
          <p:cNvSpPr txBox="1"/>
          <p:nvPr/>
        </p:nvSpPr>
        <p:spPr>
          <a:xfrm>
            <a:off x="450000" y="6830850"/>
            <a:ext cx="5231700" cy="11391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dk1"/>
              </a:buClr>
              <a:buSzPts val="1600"/>
              <a:buFont typeface="Arial"/>
              <a:buNone/>
            </a:pPr>
            <a:r>
              <a:rPr i="0" lang="en-US" sz="2000" u="sng">
                <a:solidFill>
                  <a:schemeClr val="dk1"/>
                </a:solidFill>
                <a:latin typeface="Comfortaa"/>
                <a:ea typeface="Comfortaa"/>
                <a:cs typeface="Comfortaa"/>
                <a:sym typeface="Comfortaa"/>
              </a:rPr>
              <a:t>Judge’s Verdict</a:t>
            </a:r>
            <a:endParaRPr i="0" sz="2000" u="sng">
              <a:solidFill>
                <a:schemeClr val="dk1"/>
              </a:solidFill>
              <a:latin typeface="Comfortaa"/>
              <a:ea typeface="Comfortaa"/>
              <a:cs typeface="Comfortaa"/>
              <a:sym typeface="Comfortaa"/>
            </a:endParaRPr>
          </a:p>
          <a:p>
            <a:pPr indent="-342900" lvl="0" marL="342900" marR="0" rtl="0" algn="ctr">
              <a:lnSpc>
                <a:spcPct val="100000"/>
              </a:lnSpc>
              <a:spcBef>
                <a:spcPts val="0"/>
              </a:spcBef>
              <a:spcAft>
                <a:spcPts val="0"/>
              </a:spcAft>
              <a:buClr>
                <a:schemeClr val="dk1"/>
              </a:buClr>
              <a:buSzPts val="1200"/>
              <a:buFont typeface="Arial"/>
              <a:buNone/>
            </a:pPr>
            <a:r>
              <a:rPr i="0" lang="en-US" sz="1600" u="none">
                <a:solidFill>
                  <a:schemeClr val="dk1"/>
                </a:solidFill>
                <a:latin typeface="Comfortaa"/>
                <a:ea typeface="Comfortaa"/>
                <a:cs typeface="Comfortaa"/>
                <a:sym typeface="Comfortaa"/>
              </a:rPr>
              <a:t>In trials held without a jury, the judge determines the facts of the case and renders a judgment. </a:t>
            </a:r>
            <a:endParaRPr sz="1800">
              <a:latin typeface="Comfortaa"/>
              <a:ea typeface="Comfortaa"/>
              <a:cs typeface="Comfortaa"/>
              <a:sym typeface="Comforta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2009-09-01T20:09:17Z</dcterms:created>
  <dc:creator>amoss</dc:creator>
</cp:coreProperties>
</file>