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64" r:id="rId4"/>
    <p:sldId id="267" r:id="rId5"/>
    <p:sldId id="265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sponse Cards" id="{3D2183ED-963A-48DC-9B18-6B273F4284F0}">
          <p14:sldIdLst>
            <p14:sldId id="262"/>
            <p14:sldId id="266"/>
            <p14:sldId id="264"/>
            <p14:sldId id="267"/>
            <p14:sldId id="265"/>
            <p14:sldId id="268"/>
          </p14:sldIdLst>
        </p14:section>
        <p14:section name="Staff Description Card" id="{B6B6A6EC-0969-46FE-A4C9-6D89AAC9AF1E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7" autoAdjust="0"/>
    <p:restoredTop sz="94660"/>
  </p:normalViewPr>
  <p:slideViewPr>
    <p:cSldViewPr>
      <p:cViewPr varScale="1">
        <p:scale>
          <a:sx n="92" d="100"/>
          <a:sy n="92" d="100"/>
        </p:scale>
        <p:origin x="13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2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7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5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8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5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5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2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30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5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6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6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92117-9AE8-4356-B36E-43CFF1AC37DC}" type="datetimeFigureOut">
              <a:rPr lang="en-US" smtClean="0"/>
              <a:pPr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D7996-1C6F-4C9F-8E65-845B5500FE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04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Curfew </a:t>
            </a:r>
          </a:p>
          <a:p>
            <a:pPr algn="ctr"/>
            <a:r>
              <a:rPr lang="en-US" sz="2400" b="1" dirty="0"/>
              <a:t>City ordinance that requires minors to be home before a certain time each day. </a:t>
            </a:r>
          </a:p>
          <a:p>
            <a:endParaRPr lang="en-US" sz="2400" b="1" dirty="0"/>
          </a:p>
          <a:p>
            <a:r>
              <a:rPr lang="en-US" sz="3200" b="1" dirty="0"/>
              <a:t>1. Why do you think parents give a curfew?</a:t>
            </a:r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2. How do you feel about having it set?</a:t>
            </a:r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3. After learning more about curfew, now, why do you think parents require this?</a:t>
            </a:r>
            <a:endParaRPr lang="en-US" sz="4000" b="1" dirty="0"/>
          </a:p>
          <a:p>
            <a:pPr algn="ctr"/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684450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Curfew </a:t>
            </a:r>
          </a:p>
          <a:p>
            <a:pPr algn="ctr"/>
            <a:r>
              <a:rPr lang="en-US" sz="2400" b="1" dirty="0"/>
              <a:t>City ordinance that requires minors to be home before a certain time each day. </a:t>
            </a:r>
          </a:p>
          <a:p>
            <a:endParaRPr lang="en-US" sz="2400" b="1" dirty="0"/>
          </a:p>
          <a:p>
            <a:r>
              <a:rPr lang="en-US" sz="3200" b="1" dirty="0"/>
              <a:t>1. Why do you think officers enforce this?</a:t>
            </a:r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2. How do you feel about having it enforced?</a:t>
            </a:r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3. After learning more about curfew, now, why do you think officers enforce this?</a:t>
            </a:r>
            <a:endParaRPr lang="en-US" sz="4000" b="1" dirty="0"/>
          </a:p>
          <a:p>
            <a:pPr algn="ctr"/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75933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Searches on Campus</a:t>
            </a:r>
          </a:p>
          <a:p>
            <a:pPr algn="ctr"/>
            <a:r>
              <a:rPr lang="en-US" sz="2000" b="1" dirty="0"/>
              <a:t>May occur if the authority has a ‘probable cause’ that something illegal has occurred</a:t>
            </a:r>
          </a:p>
          <a:p>
            <a:r>
              <a:rPr lang="en-US" sz="3200" b="1" dirty="0"/>
              <a:t>1. Why do you think officers enforce?</a:t>
            </a:r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2. How do you feel about having it enforced?</a:t>
            </a:r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3. After learning more about searches on campus, now, why do you think officers would enforce this?</a:t>
            </a:r>
            <a:endParaRPr lang="en-US" sz="4000" b="1" dirty="0"/>
          </a:p>
          <a:p>
            <a:pPr algn="ctr"/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07170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Searches on Campus</a:t>
            </a:r>
          </a:p>
          <a:p>
            <a:pPr algn="ctr"/>
            <a:r>
              <a:rPr lang="en-US" sz="2000" b="1" dirty="0"/>
              <a:t>May occur if the authority has a ‘reasonable suspicion’ that something dangerous has occurred and it can be found on campus</a:t>
            </a:r>
          </a:p>
          <a:p>
            <a:pPr algn="ctr"/>
            <a:endParaRPr lang="en-US" sz="2000" b="1" dirty="0"/>
          </a:p>
          <a:p>
            <a:r>
              <a:rPr lang="en-US" sz="2800" b="1" dirty="0"/>
              <a:t>1. Why do you think principals exercise this right?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2. How do you feel about having this right enforced?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3. After learning more about searches on campus, why do you think principals would search the campus?</a:t>
            </a:r>
          </a:p>
          <a:p>
            <a:endParaRPr lang="en-US" sz="2800" b="1" dirty="0"/>
          </a:p>
          <a:p>
            <a:pPr algn="ctr"/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94424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Speeding</a:t>
            </a:r>
          </a:p>
          <a:p>
            <a:pPr algn="ctr"/>
            <a:r>
              <a:rPr lang="en-US" sz="2000" b="1" dirty="0"/>
              <a:t>Arizona law defines excessive speeds as those that exceed 35 miles per hour in a school zone, exceed the posted speed limit by 20 mph or traveling faster than 85mph on a highway.</a:t>
            </a:r>
          </a:p>
          <a:p>
            <a:r>
              <a:rPr lang="en-US" sz="3200" b="1" dirty="0"/>
              <a:t>1</a:t>
            </a:r>
            <a:r>
              <a:rPr lang="en-US" sz="2800" b="1" dirty="0"/>
              <a:t>. Why do you think parents would give consequences for speeding?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2. How do you feel about having consequences for this?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3. After learning more about speeding, now, why do you think parents would give consequences for this?</a:t>
            </a:r>
          </a:p>
          <a:p>
            <a:pPr algn="ctr"/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947392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Speeding</a:t>
            </a:r>
          </a:p>
          <a:p>
            <a:pPr algn="ctr"/>
            <a:r>
              <a:rPr lang="en-US" sz="2000" b="1" dirty="0"/>
              <a:t>Arizona law defines excessive speeds as those that exceed 35 miles per hour in a school zone, exceed the posted speed limit by 20 mph or traveling faster than 85mph on a highway.</a:t>
            </a:r>
          </a:p>
          <a:p>
            <a:r>
              <a:rPr lang="en-US" sz="3200" b="1" dirty="0"/>
              <a:t>1</a:t>
            </a:r>
            <a:r>
              <a:rPr lang="en-US" sz="2800" b="1" dirty="0"/>
              <a:t>. Why do you think officers would enforce this?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2. How do you feel about having this enforced?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3. After learning more about speeding, now, why do you think officers would give enforce this?</a:t>
            </a:r>
          </a:p>
          <a:p>
            <a:endParaRPr lang="en-US" sz="2800" b="1" dirty="0"/>
          </a:p>
          <a:p>
            <a:pPr algn="ctr"/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182286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0" lvl="8" indent="0">
              <a:buNone/>
            </a:pPr>
            <a:endParaRPr lang="en-US" sz="4400" dirty="0"/>
          </a:p>
          <a:p>
            <a:pPr lvl="8">
              <a:buFont typeface="Wingdings" panose="05000000000000000000" pitchFamily="2" charset="2"/>
              <a:buChar char="ü"/>
            </a:pP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73998" y="679311"/>
            <a:ext cx="829756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is your favorite food?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What is your favorite sport?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What pets do you have?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What color of hair do you have?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What is your favorite time of the year? </a:t>
            </a:r>
          </a:p>
          <a:p>
            <a:pPr algn="ctr"/>
            <a:r>
              <a:rPr lang="en-US" sz="2400" dirty="0"/>
              <a:t>Winter-Spring-Summer or Fall</a:t>
            </a:r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5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438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28</cp:revision>
  <dcterms:created xsi:type="dcterms:W3CDTF">2014-10-01T00:24:42Z</dcterms:created>
  <dcterms:modified xsi:type="dcterms:W3CDTF">2023-09-19T22:31:49Z</dcterms:modified>
</cp:coreProperties>
</file>